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charts/chart3.xml" ContentType="application/vnd.openxmlformats-officedocument.drawingml.chart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charts/chart4.xml" ContentType="application/vnd.openxmlformats-officedocument.drawingml.chart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charts/chart11.xml" ContentType="application/vnd.openxmlformats-officedocument.drawingml.chart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charts/chart12.xml" ContentType="application/vnd.openxmlformats-officedocument.drawingml.chart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ppt/charts/chart16.xml" ContentType="application/vnd.openxmlformats-officedocument.drawingml.chart+xml"/>
  <Override PartName="/ppt/diagrams/data93.xml" ContentType="application/vnd.openxmlformats-officedocument.drawingml.diagramData+xml"/>
  <Override PartName="/ppt/diagrams/layout93.xml" ContentType="application/vnd.openxmlformats-officedocument.drawingml.diagramLayout+xml"/>
  <Override PartName="/ppt/diagrams/quickStyle93.xml" ContentType="application/vnd.openxmlformats-officedocument.drawingml.diagramStyle+xml"/>
  <Override PartName="/ppt/diagrams/colors93.xml" ContentType="application/vnd.openxmlformats-officedocument.drawingml.diagramColors+xml"/>
  <Override PartName="/ppt/diagrams/drawing93.xml" ContentType="application/vnd.ms-office.drawingml.diagramDrawing+xml"/>
  <Override PartName="/ppt/diagrams/data94.xml" ContentType="application/vnd.openxmlformats-officedocument.drawingml.diagramData+xml"/>
  <Override PartName="/ppt/diagrams/layout94.xml" ContentType="application/vnd.openxmlformats-officedocument.drawingml.diagramLayout+xml"/>
  <Override PartName="/ppt/diagrams/quickStyle94.xml" ContentType="application/vnd.openxmlformats-officedocument.drawingml.diagramStyle+xml"/>
  <Override PartName="/ppt/diagrams/colors94.xml" ContentType="application/vnd.openxmlformats-officedocument.drawingml.diagramColors+xml"/>
  <Override PartName="/ppt/diagrams/drawing94.xml" ContentType="application/vnd.ms-office.drawingml.diagramDrawing+xml"/>
  <Override PartName="/ppt/diagrams/data95.xml" ContentType="application/vnd.openxmlformats-officedocument.drawingml.diagramData+xml"/>
  <Override PartName="/ppt/diagrams/layout95.xml" ContentType="application/vnd.openxmlformats-officedocument.drawingml.diagramLayout+xml"/>
  <Override PartName="/ppt/diagrams/quickStyle95.xml" ContentType="application/vnd.openxmlformats-officedocument.drawingml.diagramStyle+xml"/>
  <Override PartName="/ppt/diagrams/colors95.xml" ContentType="application/vnd.openxmlformats-officedocument.drawingml.diagramColors+xml"/>
  <Override PartName="/ppt/diagrams/drawing95.xml" ContentType="application/vnd.ms-office.drawingml.diagramDrawing+xml"/>
  <Override PartName="/ppt/diagrams/data96.xml" ContentType="application/vnd.openxmlformats-officedocument.drawingml.diagramData+xml"/>
  <Override PartName="/ppt/diagrams/layout96.xml" ContentType="application/vnd.openxmlformats-officedocument.drawingml.diagramLayout+xml"/>
  <Override PartName="/ppt/diagrams/quickStyle96.xml" ContentType="application/vnd.openxmlformats-officedocument.drawingml.diagramStyle+xml"/>
  <Override PartName="/ppt/diagrams/colors96.xml" ContentType="application/vnd.openxmlformats-officedocument.drawingml.diagramColors+xml"/>
  <Override PartName="/ppt/diagrams/drawing96.xml" ContentType="application/vnd.ms-office.drawingml.diagramDrawing+xml"/>
  <Override PartName="/ppt/diagrams/data97.xml" ContentType="application/vnd.openxmlformats-officedocument.drawingml.diagramData+xml"/>
  <Override PartName="/ppt/diagrams/layout97.xml" ContentType="application/vnd.openxmlformats-officedocument.drawingml.diagramLayout+xml"/>
  <Override PartName="/ppt/diagrams/quickStyle97.xml" ContentType="application/vnd.openxmlformats-officedocument.drawingml.diagramStyle+xml"/>
  <Override PartName="/ppt/diagrams/colors97.xml" ContentType="application/vnd.openxmlformats-officedocument.drawingml.diagramColors+xml"/>
  <Override PartName="/ppt/diagrams/drawing97.xml" ContentType="application/vnd.ms-office.drawingml.diagramDrawing+xml"/>
  <Override PartName="/ppt/diagrams/data98.xml" ContentType="application/vnd.openxmlformats-officedocument.drawingml.diagramData+xml"/>
  <Override PartName="/ppt/diagrams/layout98.xml" ContentType="application/vnd.openxmlformats-officedocument.drawingml.diagramLayout+xml"/>
  <Override PartName="/ppt/diagrams/quickStyle98.xml" ContentType="application/vnd.openxmlformats-officedocument.drawingml.diagramStyle+xml"/>
  <Override PartName="/ppt/diagrams/colors98.xml" ContentType="application/vnd.openxmlformats-officedocument.drawingml.diagramColors+xml"/>
  <Override PartName="/ppt/diagrams/drawing98.xml" ContentType="application/vnd.ms-office.drawingml.diagramDrawing+xml"/>
  <Override PartName="/ppt/diagrams/data99.xml" ContentType="application/vnd.openxmlformats-officedocument.drawingml.diagramData+xml"/>
  <Override PartName="/ppt/diagrams/layout99.xml" ContentType="application/vnd.openxmlformats-officedocument.drawingml.diagramLayout+xml"/>
  <Override PartName="/ppt/diagrams/quickStyle99.xml" ContentType="application/vnd.openxmlformats-officedocument.drawingml.diagramStyle+xml"/>
  <Override PartName="/ppt/diagrams/colors99.xml" ContentType="application/vnd.openxmlformats-officedocument.drawingml.diagramColors+xml"/>
  <Override PartName="/ppt/diagrams/drawing99.xml" ContentType="application/vnd.ms-office.drawingml.diagramDrawing+xml"/>
  <Override PartName="/ppt/diagrams/data100.xml" ContentType="application/vnd.openxmlformats-officedocument.drawingml.diagramData+xml"/>
  <Override PartName="/ppt/diagrams/layout100.xml" ContentType="application/vnd.openxmlformats-officedocument.drawingml.diagramLayout+xml"/>
  <Override PartName="/ppt/diagrams/quickStyle100.xml" ContentType="application/vnd.openxmlformats-officedocument.drawingml.diagramStyle+xml"/>
  <Override PartName="/ppt/diagrams/colors100.xml" ContentType="application/vnd.openxmlformats-officedocument.drawingml.diagramColors+xml"/>
  <Override PartName="/ppt/diagrams/drawing100.xml" ContentType="application/vnd.ms-office.drawingml.diagramDrawing+xml"/>
  <Override PartName="/ppt/diagrams/data101.xml" ContentType="application/vnd.openxmlformats-officedocument.drawingml.diagramData+xml"/>
  <Override PartName="/ppt/diagrams/layout101.xml" ContentType="application/vnd.openxmlformats-officedocument.drawingml.diagramLayout+xml"/>
  <Override PartName="/ppt/diagrams/quickStyle101.xml" ContentType="application/vnd.openxmlformats-officedocument.drawingml.diagramStyle+xml"/>
  <Override PartName="/ppt/diagrams/colors101.xml" ContentType="application/vnd.openxmlformats-officedocument.drawingml.diagramColors+xml"/>
  <Override PartName="/ppt/diagrams/drawing101.xml" ContentType="application/vnd.ms-office.drawingml.diagramDrawing+xml"/>
  <Override PartName="/ppt/diagrams/data102.xml" ContentType="application/vnd.openxmlformats-officedocument.drawingml.diagramData+xml"/>
  <Override PartName="/ppt/diagrams/layout102.xml" ContentType="application/vnd.openxmlformats-officedocument.drawingml.diagramLayout+xml"/>
  <Override PartName="/ppt/diagrams/quickStyle102.xml" ContentType="application/vnd.openxmlformats-officedocument.drawingml.diagramStyle+xml"/>
  <Override PartName="/ppt/diagrams/colors102.xml" ContentType="application/vnd.openxmlformats-officedocument.drawingml.diagramColors+xml"/>
  <Override PartName="/ppt/diagrams/drawing102.xml" ContentType="application/vnd.ms-office.drawingml.diagramDrawing+xml"/>
  <Override PartName="/ppt/diagrams/data103.xml" ContentType="application/vnd.openxmlformats-officedocument.drawingml.diagramData+xml"/>
  <Override PartName="/ppt/diagrams/layout103.xml" ContentType="application/vnd.openxmlformats-officedocument.drawingml.diagramLayout+xml"/>
  <Override PartName="/ppt/diagrams/quickStyle103.xml" ContentType="application/vnd.openxmlformats-officedocument.drawingml.diagramStyle+xml"/>
  <Override PartName="/ppt/diagrams/colors103.xml" ContentType="application/vnd.openxmlformats-officedocument.drawingml.diagramColors+xml"/>
  <Override PartName="/ppt/diagrams/drawing103.xml" ContentType="application/vnd.ms-office.drawingml.diagramDrawing+xml"/>
  <Override PartName="/ppt/diagrams/data104.xml" ContentType="application/vnd.openxmlformats-officedocument.drawingml.diagramData+xml"/>
  <Override PartName="/ppt/diagrams/layout104.xml" ContentType="application/vnd.openxmlformats-officedocument.drawingml.diagramLayout+xml"/>
  <Override PartName="/ppt/diagrams/quickStyle104.xml" ContentType="application/vnd.openxmlformats-officedocument.drawingml.diagramStyle+xml"/>
  <Override PartName="/ppt/diagrams/colors104.xml" ContentType="application/vnd.openxmlformats-officedocument.drawingml.diagramColors+xml"/>
  <Override PartName="/ppt/diagrams/drawing104.xml" ContentType="application/vnd.ms-office.drawingml.diagramDrawing+xml"/>
  <Override PartName="/ppt/charts/chart17.xml" ContentType="application/vnd.openxmlformats-officedocument.drawingml.chart+xml"/>
  <Override PartName="/ppt/diagrams/data105.xml" ContentType="application/vnd.openxmlformats-officedocument.drawingml.diagramData+xml"/>
  <Override PartName="/ppt/diagrams/layout105.xml" ContentType="application/vnd.openxmlformats-officedocument.drawingml.diagramLayout+xml"/>
  <Override PartName="/ppt/diagrams/quickStyle105.xml" ContentType="application/vnd.openxmlformats-officedocument.drawingml.diagramStyle+xml"/>
  <Override PartName="/ppt/diagrams/colors105.xml" ContentType="application/vnd.openxmlformats-officedocument.drawingml.diagramColors+xml"/>
  <Override PartName="/ppt/diagrams/drawing105.xml" ContentType="application/vnd.ms-office.drawingml.diagramDrawing+xml"/>
  <Override PartName="/ppt/diagrams/data106.xml" ContentType="application/vnd.openxmlformats-officedocument.drawingml.diagramData+xml"/>
  <Override PartName="/ppt/diagrams/layout106.xml" ContentType="application/vnd.openxmlformats-officedocument.drawingml.diagramLayout+xml"/>
  <Override PartName="/ppt/diagrams/quickStyle106.xml" ContentType="application/vnd.openxmlformats-officedocument.drawingml.diagramStyle+xml"/>
  <Override PartName="/ppt/diagrams/colors106.xml" ContentType="application/vnd.openxmlformats-officedocument.drawingml.diagramColors+xml"/>
  <Override PartName="/ppt/diagrams/drawing106.xml" ContentType="application/vnd.ms-office.drawingml.diagramDrawing+xml"/>
  <Override PartName="/ppt/diagrams/data107.xml" ContentType="application/vnd.openxmlformats-officedocument.drawingml.diagramData+xml"/>
  <Override PartName="/ppt/diagrams/layout107.xml" ContentType="application/vnd.openxmlformats-officedocument.drawingml.diagramLayout+xml"/>
  <Override PartName="/ppt/diagrams/quickStyle107.xml" ContentType="application/vnd.openxmlformats-officedocument.drawingml.diagramStyle+xml"/>
  <Override PartName="/ppt/diagrams/colors107.xml" ContentType="application/vnd.openxmlformats-officedocument.drawingml.diagramColors+xml"/>
  <Override PartName="/ppt/diagrams/drawing107.xml" ContentType="application/vnd.ms-office.drawingml.diagramDrawing+xml"/>
  <Override PartName="/ppt/diagrams/data108.xml" ContentType="application/vnd.openxmlformats-officedocument.drawingml.diagramData+xml"/>
  <Override PartName="/ppt/diagrams/layout108.xml" ContentType="application/vnd.openxmlformats-officedocument.drawingml.diagramLayout+xml"/>
  <Override PartName="/ppt/diagrams/quickStyle108.xml" ContentType="application/vnd.openxmlformats-officedocument.drawingml.diagramStyle+xml"/>
  <Override PartName="/ppt/diagrams/colors108.xml" ContentType="application/vnd.openxmlformats-officedocument.drawingml.diagramColors+xml"/>
  <Override PartName="/ppt/diagrams/drawing108.xml" ContentType="application/vnd.ms-office.drawingml.diagramDrawing+xml"/>
  <Override PartName="/ppt/diagrams/data109.xml" ContentType="application/vnd.openxmlformats-officedocument.drawingml.diagramData+xml"/>
  <Override PartName="/ppt/diagrams/layout109.xml" ContentType="application/vnd.openxmlformats-officedocument.drawingml.diagramLayout+xml"/>
  <Override PartName="/ppt/diagrams/quickStyle109.xml" ContentType="application/vnd.openxmlformats-officedocument.drawingml.diagramStyle+xml"/>
  <Override PartName="/ppt/diagrams/colors109.xml" ContentType="application/vnd.openxmlformats-officedocument.drawingml.diagramColors+xml"/>
  <Override PartName="/ppt/diagrams/drawing109.xml" ContentType="application/vnd.ms-office.drawingml.diagramDrawing+xml"/>
  <Override PartName="/ppt/diagrams/data110.xml" ContentType="application/vnd.openxmlformats-officedocument.drawingml.diagramData+xml"/>
  <Override PartName="/ppt/diagrams/layout110.xml" ContentType="application/vnd.openxmlformats-officedocument.drawingml.diagramLayout+xml"/>
  <Override PartName="/ppt/diagrams/quickStyle110.xml" ContentType="application/vnd.openxmlformats-officedocument.drawingml.diagramStyle+xml"/>
  <Override PartName="/ppt/diagrams/colors110.xml" ContentType="application/vnd.openxmlformats-officedocument.drawingml.diagramColors+xml"/>
  <Override PartName="/ppt/diagrams/drawing110.xml" ContentType="application/vnd.ms-office.drawingml.diagramDrawing+xml"/>
  <Override PartName="/ppt/charts/chart18.xml" ContentType="application/vnd.openxmlformats-officedocument.drawingml.chart+xml"/>
  <Override PartName="/ppt/diagrams/data111.xml" ContentType="application/vnd.openxmlformats-officedocument.drawingml.diagramData+xml"/>
  <Override PartName="/ppt/diagrams/layout111.xml" ContentType="application/vnd.openxmlformats-officedocument.drawingml.diagramLayout+xml"/>
  <Override PartName="/ppt/diagrams/quickStyle111.xml" ContentType="application/vnd.openxmlformats-officedocument.drawingml.diagramStyle+xml"/>
  <Override PartName="/ppt/diagrams/colors111.xml" ContentType="application/vnd.openxmlformats-officedocument.drawingml.diagramColors+xml"/>
  <Override PartName="/ppt/diagrams/drawing111.xml" ContentType="application/vnd.ms-office.drawingml.diagramDrawing+xml"/>
  <Override PartName="/ppt/diagrams/data112.xml" ContentType="application/vnd.openxmlformats-officedocument.drawingml.diagramData+xml"/>
  <Override PartName="/ppt/diagrams/layout112.xml" ContentType="application/vnd.openxmlformats-officedocument.drawingml.diagramLayout+xml"/>
  <Override PartName="/ppt/diagrams/quickStyle112.xml" ContentType="application/vnd.openxmlformats-officedocument.drawingml.diagramStyle+xml"/>
  <Override PartName="/ppt/diagrams/colors112.xml" ContentType="application/vnd.openxmlformats-officedocument.drawingml.diagramColors+xml"/>
  <Override PartName="/ppt/diagrams/drawing112.xml" ContentType="application/vnd.ms-office.drawingml.diagramDrawing+xml"/>
  <Override PartName="/ppt/diagrams/data113.xml" ContentType="application/vnd.openxmlformats-officedocument.drawingml.diagramData+xml"/>
  <Override PartName="/ppt/diagrams/layout113.xml" ContentType="application/vnd.openxmlformats-officedocument.drawingml.diagramLayout+xml"/>
  <Override PartName="/ppt/diagrams/quickStyle113.xml" ContentType="application/vnd.openxmlformats-officedocument.drawingml.diagramStyle+xml"/>
  <Override PartName="/ppt/diagrams/colors113.xml" ContentType="application/vnd.openxmlformats-officedocument.drawingml.diagramColors+xml"/>
  <Override PartName="/ppt/diagrams/drawing113.xml" ContentType="application/vnd.ms-office.drawingml.diagramDrawing+xml"/>
  <Override PartName="/ppt/diagrams/data114.xml" ContentType="application/vnd.openxmlformats-officedocument.drawingml.diagramData+xml"/>
  <Override PartName="/ppt/diagrams/layout114.xml" ContentType="application/vnd.openxmlformats-officedocument.drawingml.diagramLayout+xml"/>
  <Override PartName="/ppt/diagrams/quickStyle114.xml" ContentType="application/vnd.openxmlformats-officedocument.drawingml.diagramStyle+xml"/>
  <Override PartName="/ppt/diagrams/colors114.xml" ContentType="application/vnd.openxmlformats-officedocument.drawingml.diagramColors+xml"/>
  <Override PartName="/ppt/diagrams/drawing1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303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304" r:id="rId36"/>
    <p:sldId id="293" r:id="rId37"/>
    <p:sldId id="294" r:id="rId38"/>
    <p:sldId id="295" r:id="rId39"/>
    <p:sldId id="298" r:id="rId40"/>
    <p:sldId id="300" r:id="rId41"/>
    <p:sldId id="306" r:id="rId42"/>
    <p:sldId id="30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DAFF"/>
    <a:srgbClr val="317774"/>
    <a:srgbClr val="101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6782" autoAdjust="0"/>
  </p:normalViewPr>
  <p:slideViewPr>
    <p:cSldViewPr>
      <p:cViewPr varScale="1">
        <p:scale>
          <a:sx n="109" d="100"/>
          <a:sy n="109" d="100"/>
        </p:scale>
        <p:origin x="15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  (факт)</c:v>
                </c:pt>
              </c:strCache>
            </c:strRef>
          </c:tx>
          <c:spPr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23344.7</c:v>
                </c:pt>
                <c:pt idx="1">
                  <c:v>27236.400000000001</c:v>
                </c:pt>
                <c:pt idx="2">
                  <c:v>3891.7000000000007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 (оценка)</c:v>
                </c:pt>
              </c:strCache>
            </c:strRef>
          </c:tx>
          <c:spPr>
            <a:solidFill>
              <a:srgbClr val="00B050">
                <a:alpha val="50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24534.3</c:v>
                </c:pt>
                <c:pt idx="1">
                  <c:v>27660.7</c:v>
                </c:pt>
                <c:pt idx="2">
                  <c:v>3126.4000000000015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 (закон)</c:v>
                </c:pt>
              </c:strCache>
            </c:strRef>
          </c:tx>
          <c:spPr>
            <a:solidFill>
              <a:srgbClr val="0070C0">
                <a:alpha val="50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24997.7</c:v>
                </c:pt>
                <c:pt idx="1">
                  <c:v>27638.3</c:v>
                </c:pt>
                <c:pt idx="2">
                  <c:v>2640.5999999999985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1050688"/>
        <c:axId val="181066368"/>
      </c:barChart>
      <c:catAx>
        <c:axId val="18105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1066368"/>
        <c:crosses val="autoZero"/>
        <c:auto val="1"/>
        <c:lblAlgn val="ctr"/>
        <c:lblOffset val="100"/>
        <c:noMultiLvlLbl val="0"/>
      </c:catAx>
      <c:valAx>
        <c:axId val="1810663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105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666838615600614E-3"/>
          <c:y val="0.10436061120321476"/>
          <c:w val="0.5149413894387217"/>
          <c:h val="0.806750168096282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explosion val="10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2000"/>
                      <a:satMod val="170000"/>
                    </a:schemeClr>
                  </a:gs>
                  <a:gs pos="15000">
                    <a:schemeClr val="accent1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1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1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1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rgbClr r="0" g="0" b="0">
                    <a:shade val="80000"/>
                  </a:scrgbClr>
                </a:contourClr>
              </a:sp3d>
            </c:spPr>
          </c:dPt>
          <c:dPt>
            <c:idx val="1"/>
            <c:bubble3D val="0"/>
            <c:explosion val="0"/>
            <c:spPr>
              <a:gradFill rotWithShape="1">
                <a:gsLst>
                  <a:gs pos="0">
                    <a:schemeClr val="accent2">
                      <a:tint val="92000"/>
                      <a:satMod val="170000"/>
                    </a:schemeClr>
                  </a:gs>
                  <a:gs pos="15000">
                    <a:schemeClr val="accent2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rgbClr r="0" g="0" b="0">
                    <a:shade val="80000"/>
                  </a:scrgbClr>
                </a:contourClr>
              </a:sp3d>
            </c:spPr>
          </c:dPt>
          <c:dLbls>
            <c:dLbl>
              <c:idx val="1"/>
              <c:layout>
                <c:manualLayout>
                  <c:x val="0.11735931708078363"/>
                  <c:y val="-5.75022268966183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Охрана объектов растительного и животного мира и среды их обитания</c:v>
                </c:pt>
                <c:pt idx="1">
                  <c:v>Другие вопросы в области охраны окружающей среды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30.1</c:v>
                </c:pt>
                <c:pt idx="1">
                  <c:v>43.3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562742398854414"/>
          <c:y val="3.9499476696792553E-2"/>
          <c:w val="0.43167769939474371"/>
          <c:h val="0.903222735856231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dPt>
            <c:idx val="0"/>
            <c:bubble3D val="0"/>
            <c:explosion val="7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explosion val="24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explosion val="98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explosion val="107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explosion val="61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explosion val="5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Среднее профессиональное образование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Молодежная политика и оздоровление детей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1386.2</c:v>
                </c:pt>
                <c:pt idx="1">
                  <c:v>2573.6999999999998</c:v>
                </c:pt>
                <c:pt idx="2">
                  <c:v>760.9</c:v>
                </c:pt>
                <c:pt idx="3">
                  <c:v>63.2</c:v>
                </c:pt>
                <c:pt idx="4">
                  <c:v>279.2</c:v>
                </c:pt>
                <c:pt idx="5">
                  <c:v>430.2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780891692306295"/>
          <c:y val="0"/>
          <c:w val="0.39685854066101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6.3000812409732251E-2"/>
          <c:y val="7.088312149580131E-2"/>
          <c:w val="0.68913201112574796"/>
          <c:h val="0.87795215262450221"/>
        </c:manualLayout>
      </c:layout>
      <c:bar3DChart>
        <c:barDir val="col"/>
        <c:grouping val="stack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Периодическая печать и издательства</c:v>
                </c:pt>
                <c:pt idx="1">
                  <c:v>Другие впросы в области средств массовой информации (поддержка областных телеканалов)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55297.8</c:v>
                </c:pt>
                <c:pt idx="1">
                  <c:v>95641.8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cylinder"/>
        <c:axId val="315248496"/>
        <c:axId val="315249056"/>
        <c:axId val="0"/>
      </c:bar3DChart>
      <c:catAx>
        <c:axId val="315248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5249056"/>
        <c:crosses val="autoZero"/>
        <c:auto val="1"/>
        <c:lblAlgn val="ctr"/>
        <c:lblOffset val="100"/>
        <c:noMultiLvlLbl val="0"/>
      </c:catAx>
      <c:valAx>
        <c:axId val="31524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315248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35662604948658"/>
          <c:y val="3.0286424639115121E-2"/>
          <c:w val="0.27719501900582477"/>
          <c:h val="0.9136514701778419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464828862603192E-3"/>
          <c:y val="0.11502791679477474"/>
          <c:w val="0.95015093096729131"/>
          <c:h val="0.82458828863976341"/>
        </c:manualLayout>
      </c:layout>
      <c:pie3DChart>
        <c:varyColors val="1"/>
        <c:ser>
          <c:idx val="0"/>
          <c:order val="0"/>
          <c:tx>
            <c:v>поддд</c:v>
          </c:tx>
          <c:explosion val="5"/>
          <c:dPt>
            <c:idx val="0"/>
            <c:bubble3D val="0"/>
            <c:explosion val="36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6284427963486212"/>
                  <c:y val="9.1260854737070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2509639039690918"/>
                  <c:y val="-0.2645331074325076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8706440379675451"/>
                  <c:y val="-0.495172295670851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0079220857459744E-2"/>
                  <c:y val="3.6345035736769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7199957730440688"/>
                  <c:y val="-5.67251786838499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29609172000564909"/>
                  <c:y val="-0.106628010324434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оказание государственных услуг в сфере культуры и отраслевого образования - 816 118,4 тыс.руб.</c:v>
                </c:pt>
                <c:pt idx="1">
                  <c:v>развитие библиотечного дела - 9 990 тыс.руб.</c:v>
                </c:pt>
                <c:pt idx="2">
                  <c:v>финансовая поддержка творческих общественных объединений и деятелей культуры и искусства - 6 237,3 тыс.руб.</c:v>
                </c:pt>
                <c:pt idx="3">
                  <c:v>развитие туризма - 5 539,3 тыс.руб.</c:v>
                </c:pt>
                <c:pt idx="4">
                  <c:v>государственная поддержка развития культуры - 17 939,5 тыс.руб.</c:v>
                </c:pt>
                <c:pt idx="5">
                  <c:v>сохранение библиотечных, музейных и архивных фондов - 5 725 тыс.руб.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94.726814884112883</c:v>
                </c:pt>
                <c:pt idx="1">
                  <c:v>1.1595387148387877</c:v>
                </c:pt>
                <c:pt idx="2">
                  <c:v>0.72396304565204883</c:v>
                </c:pt>
                <c:pt idx="3">
                  <c:v>0.64294622653718692</c:v>
                </c:pt>
                <c:pt idx="4">
                  <c:v>2.0822367141992415</c:v>
                </c:pt>
                <c:pt idx="5">
                  <c:v>0.66450041465986576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54275365865592E-2"/>
          <c:y val="5.0265417663620034E-2"/>
          <c:w val="0.89475160295629186"/>
          <c:h val="0.63081981405860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Лист1!$A$89</c:f>
              <c:strCache>
                <c:ptCount val="1"/>
                <c:pt idx="0">
                  <c:v>«Развитие массовой физической культуры и спорта» на 2014 - 2020 годы»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2000"/>
                    <a:satMod val="170000"/>
                  </a:schemeClr>
                </a:gs>
                <a:gs pos="15000">
                  <a:schemeClr val="accent1">
                    <a:tint val="92000"/>
                    <a:shade val="99000"/>
                    <a:satMod val="170000"/>
                  </a:schemeClr>
                </a:gs>
                <a:gs pos="62000">
                  <a:schemeClr val="accent1">
                    <a:tint val="96000"/>
                    <a:shade val="80000"/>
                    <a:satMod val="170000"/>
                  </a:schemeClr>
                </a:gs>
                <a:gs pos="97000">
                  <a:schemeClr val="accent1">
                    <a:tint val="98000"/>
                    <a:shade val="63000"/>
                    <a:satMod val="170000"/>
                  </a:schemeClr>
                </a:gs>
                <a:gs pos="100000">
                  <a:schemeClr val="accent1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rgbClr r="0" g="0" b="0">
                  <a:shade val="8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Лист1!$C$89:$G$89</c:f>
              <c:numCache>
                <c:formatCode>General</c:formatCode>
                <c:ptCount val="5"/>
                <c:pt idx="0">
                  <c:v>31403.200000000001</c:v>
                </c:pt>
                <c:pt idx="1">
                  <c:v>32333</c:v>
                </c:pt>
                <c:pt idx="2">
                  <c:v>33219</c:v>
                </c:pt>
                <c:pt idx="3">
                  <c:v>34263</c:v>
                </c:pt>
                <c:pt idx="4">
                  <c:v>35314</c:v>
                </c:pt>
              </c:numCache>
            </c:numRef>
          </c:val>
        </c:ser>
        <c:ser>
          <c:idx val="1"/>
          <c:order val="1"/>
          <c:tx>
            <c:strRef>
              <c:f>Лист1!$A$90</c:f>
              <c:strCache>
                <c:ptCount val="1"/>
                <c:pt idx="0">
                  <c:v>«Обеспечение процесса физической подготовки и спорта» на 2014 - 2020 годы»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2000"/>
                    <a:satMod val="170000"/>
                  </a:schemeClr>
                </a:gs>
                <a:gs pos="15000">
                  <a:schemeClr val="accent2">
                    <a:tint val="92000"/>
                    <a:shade val="99000"/>
                    <a:satMod val="170000"/>
                  </a:schemeClr>
                </a:gs>
                <a:gs pos="62000">
                  <a:schemeClr val="accent2">
                    <a:tint val="96000"/>
                    <a:shade val="80000"/>
                    <a:satMod val="170000"/>
                  </a:schemeClr>
                </a:gs>
                <a:gs pos="97000">
                  <a:schemeClr val="accent2">
                    <a:tint val="98000"/>
                    <a:shade val="63000"/>
                    <a:satMod val="170000"/>
                  </a:schemeClr>
                </a:gs>
                <a:gs pos="100000">
                  <a:schemeClr val="accent2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rgbClr r="0" g="0" b="0">
                  <a:shade val="8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-4.6620331848661349E-3"/>
                  <c:y val="-7.66823010003719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54011061622045E-3"/>
                  <c:y val="-5.75117257502789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979747357904568E-17"/>
                  <c:y val="-3.45070354501673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54011061622045E-3"/>
                  <c:y val="-5.75117257502789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1080221232442037E-3"/>
                  <c:y val="-5.75117257502789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Лист1!$C$90:$G$90</c:f>
              <c:numCache>
                <c:formatCode>General</c:formatCode>
                <c:ptCount val="5"/>
                <c:pt idx="0">
                  <c:v>36166.6</c:v>
                </c:pt>
                <c:pt idx="1">
                  <c:v>35533</c:v>
                </c:pt>
                <c:pt idx="2">
                  <c:v>35533</c:v>
                </c:pt>
                <c:pt idx="3">
                  <c:v>35533</c:v>
                </c:pt>
                <c:pt idx="4">
                  <c:v>35533</c:v>
                </c:pt>
              </c:numCache>
            </c:numRef>
          </c:val>
        </c:ser>
        <c:ser>
          <c:idx val="2"/>
          <c:order val="2"/>
          <c:tx>
            <c:strRef>
              <c:f>Лист1!$A$91</c:f>
              <c:strCache>
                <c:ptCount val="1"/>
                <c:pt idx="0">
                  <c:v>«Развитие базовых олимпийских видов спорта» на 2014 - 2020 годы»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2000"/>
                    <a:satMod val="170000"/>
                  </a:schemeClr>
                </a:gs>
                <a:gs pos="15000">
                  <a:schemeClr val="accent3">
                    <a:tint val="92000"/>
                    <a:shade val="99000"/>
                    <a:satMod val="170000"/>
                  </a:schemeClr>
                </a:gs>
                <a:gs pos="62000">
                  <a:schemeClr val="accent3">
                    <a:tint val="96000"/>
                    <a:shade val="80000"/>
                    <a:satMod val="170000"/>
                  </a:schemeClr>
                </a:gs>
                <a:gs pos="97000">
                  <a:schemeClr val="accent3">
                    <a:tint val="98000"/>
                    <a:shade val="63000"/>
                    <a:satMod val="170000"/>
                  </a:schemeClr>
                </a:gs>
                <a:gs pos="100000">
                  <a:schemeClr val="accent3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rgbClr r="0" g="0" b="0">
                  <a:shade val="8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Лист1!$C$91:$G$91</c:f>
              <c:numCache>
                <c:formatCode>General</c:formatCode>
                <c:ptCount val="5"/>
                <c:pt idx="0">
                  <c:v>36745.599999999999</c:v>
                </c:pt>
                <c:pt idx="1">
                  <c:v>31492</c:v>
                </c:pt>
                <c:pt idx="2">
                  <c:v>32432</c:v>
                </c:pt>
                <c:pt idx="3">
                  <c:v>33415</c:v>
                </c:pt>
                <c:pt idx="4">
                  <c:v>34411</c:v>
                </c:pt>
              </c:numCache>
            </c:numRef>
          </c:val>
        </c:ser>
        <c:ser>
          <c:idx val="3"/>
          <c:order val="3"/>
          <c:tx>
            <c:strRef>
              <c:f>Лист1!$A$92</c:f>
              <c:strCache>
                <c:ptCount val="1"/>
                <c:pt idx="0">
                  <c:v>«Развитие адаптивной физической культуры и адаптивного спорта» на 2014 - 2020 годы»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2000"/>
                    <a:satMod val="170000"/>
                  </a:schemeClr>
                </a:gs>
                <a:gs pos="15000">
                  <a:schemeClr val="accent4">
                    <a:tint val="92000"/>
                    <a:shade val="99000"/>
                    <a:satMod val="170000"/>
                  </a:schemeClr>
                </a:gs>
                <a:gs pos="62000">
                  <a:schemeClr val="accent4">
                    <a:tint val="96000"/>
                    <a:shade val="80000"/>
                    <a:satMod val="170000"/>
                  </a:schemeClr>
                </a:gs>
                <a:gs pos="97000">
                  <a:schemeClr val="accent4">
                    <a:tint val="98000"/>
                    <a:shade val="63000"/>
                    <a:satMod val="170000"/>
                  </a:schemeClr>
                </a:gs>
                <a:gs pos="100000">
                  <a:schemeClr val="accent4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rgbClr r="0" g="0" b="0">
                  <a:shade val="8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Лист1!$C$92:$G$92</c:f>
              <c:numCache>
                <c:formatCode>General</c:formatCode>
                <c:ptCount val="5"/>
                <c:pt idx="0">
                  <c:v>1282</c:v>
                </c:pt>
                <c:pt idx="1">
                  <c:v>1319</c:v>
                </c:pt>
                <c:pt idx="2">
                  <c:v>1360</c:v>
                </c:pt>
                <c:pt idx="3">
                  <c:v>1401</c:v>
                </c:pt>
                <c:pt idx="4">
                  <c:v>1443</c:v>
                </c:pt>
              </c:numCache>
            </c:numRef>
          </c:val>
        </c:ser>
        <c:ser>
          <c:idx val="4"/>
          <c:order val="4"/>
          <c:tx>
            <c:strRef>
              <c:f>Лист1!$A$93</c:f>
              <c:strCache>
                <c:ptCount val="1"/>
                <c:pt idx="0">
                  <c:v>«Управление развитием отрасли физической культуры и спорта» на 2015 - 2020 годы»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2000"/>
                    <a:satMod val="170000"/>
                  </a:schemeClr>
                </a:gs>
                <a:gs pos="15000">
                  <a:schemeClr val="accent5">
                    <a:tint val="92000"/>
                    <a:shade val="99000"/>
                    <a:satMod val="170000"/>
                  </a:schemeClr>
                </a:gs>
                <a:gs pos="62000">
                  <a:schemeClr val="accent5">
                    <a:tint val="96000"/>
                    <a:shade val="80000"/>
                    <a:satMod val="170000"/>
                  </a:schemeClr>
                </a:gs>
                <a:gs pos="97000">
                  <a:schemeClr val="accent5">
                    <a:tint val="98000"/>
                    <a:shade val="63000"/>
                    <a:satMod val="170000"/>
                  </a:schemeClr>
                </a:gs>
                <a:gs pos="100000">
                  <a:schemeClr val="accent5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rgbClr r="0" g="0" b="0">
                  <a:shade val="8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Лист1!$C$93:$G$93</c:f>
              <c:numCache>
                <c:formatCode>General</c:formatCode>
                <c:ptCount val="5"/>
                <c:pt idx="0">
                  <c:v>140601</c:v>
                </c:pt>
                <c:pt idx="1">
                  <c:v>149913.20000000001</c:v>
                </c:pt>
                <c:pt idx="2">
                  <c:v>159985.79999999999</c:v>
                </c:pt>
                <c:pt idx="3">
                  <c:v>166017.79999999999</c:v>
                </c:pt>
                <c:pt idx="4">
                  <c:v>172346.8</c:v>
                </c:pt>
              </c:numCache>
            </c:numRef>
          </c:val>
        </c:ser>
        <c:ser>
          <c:idx val="5"/>
          <c:order val="5"/>
          <c:tx>
            <c:strRef>
              <c:f>Лист1!$A$94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6">
                    <a:tint val="92000"/>
                    <a:satMod val="170000"/>
                  </a:schemeClr>
                </a:gs>
                <a:gs pos="15000">
                  <a:schemeClr val="accent6">
                    <a:tint val="92000"/>
                    <a:shade val="99000"/>
                    <a:satMod val="170000"/>
                  </a:schemeClr>
                </a:gs>
                <a:gs pos="62000">
                  <a:schemeClr val="accent6">
                    <a:tint val="96000"/>
                    <a:shade val="80000"/>
                    <a:satMod val="170000"/>
                  </a:schemeClr>
                </a:gs>
                <a:gs pos="97000">
                  <a:schemeClr val="accent6">
                    <a:tint val="98000"/>
                    <a:shade val="63000"/>
                    <a:satMod val="170000"/>
                  </a:schemeClr>
                </a:gs>
                <a:gs pos="100000">
                  <a:schemeClr val="accent6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rgbClr r="0" g="0" b="0">
                  <a:shade val="8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Лист1!$C$94:$G$94</c:f>
              <c:numCache>
                <c:formatCode>General</c:formatCode>
                <c:ptCount val="5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59480784"/>
        <c:axId val="259481344"/>
      </c:barChart>
      <c:catAx>
        <c:axId val="25948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481344"/>
        <c:crosses val="autoZero"/>
        <c:auto val="1"/>
        <c:lblAlgn val="ctr"/>
        <c:lblOffset val="100"/>
        <c:noMultiLvlLbl val="0"/>
      </c:catAx>
      <c:valAx>
        <c:axId val="25948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948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1.7238999559492936E-2"/>
          <c:y val="0.73281254657341599"/>
          <c:w val="0.95930583427145033"/>
          <c:h val="0.24137731308987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Лист1!$A$140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Лист1!$B$139:$F$139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Лист1!$B$140:$F$140</c:f>
              <c:numCache>
                <c:formatCode>General</c:formatCode>
                <c:ptCount val="5"/>
                <c:pt idx="0">
                  <c:v>6804.5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Лист1!$A$141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Лист1!$B$139:$F$139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Лист1!$B$141:$F$141</c:f>
              <c:numCache>
                <c:formatCode>General</c:formatCode>
                <c:ptCount val="5"/>
                <c:pt idx="0">
                  <c:v>239393.9</c:v>
                </c:pt>
                <c:pt idx="1">
                  <c:v>250590.2</c:v>
                </c:pt>
                <c:pt idx="2">
                  <c:v>262529.8</c:v>
                </c:pt>
                <c:pt idx="3">
                  <c:v>270629.8</c:v>
                </c:pt>
                <c:pt idx="4">
                  <c:v>279047.8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7529360"/>
        <c:axId val="179366896"/>
      </c:barChart>
      <c:catAx>
        <c:axId val="30752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366896"/>
        <c:crosses val="autoZero"/>
        <c:auto val="1"/>
        <c:lblAlgn val="ctr"/>
        <c:lblOffset val="100"/>
        <c:noMultiLvlLbl val="0"/>
      </c:catAx>
      <c:valAx>
        <c:axId val="1793668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752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Лист1!$A$1:$A$4</c:f>
              <c:strCache>
                <c:ptCount val="4"/>
                <c:pt idx="0">
                  <c:v>Физическая культура</c:v>
                </c:pt>
                <c:pt idx="1">
                  <c:v>Массовый спорт</c:v>
                </c:pt>
                <c:pt idx="2">
                  <c:v>Спорт высших достижений</c:v>
                </c:pt>
                <c:pt idx="3">
                  <c:v>Другие вопросы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224.97</c:v>
                </c:pt>
                <c:pt idx="1">
                  <c:v>0.64</c:v>
                </c:pt>
                <c:pt idx="2">
                  <c:v>6.18</c:v>
                </c:pt>
                <c:pt idx="3">
                  <c:v>17.899999999999999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4417472"/>
        <c:axId val="314418032"/>
        <c:axId val="0"/>
      </c:bar3DChart>
      <c:catAx>
        <c:axId val="31441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4418032"/>
        <c:crosses val="autoZero"/>
        <c:auto val="1"/>
        <c:lblAlgn val="ctr"/>
        <c:lblOffset val="100"/>
        <c:noMultiLvlLbl val="0"/>
      </c:catAx>
      <c:valAx>
        <c:axId val="314418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441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4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Лист1!$A$1:$A$7</c:f>
              <c:strCache>
                <c:ptCount val="7"/>
                <c:pt idx="0">
                  <c:v>Труд и занятость</c:v>
                </c:pt>
                <c:pt idx="1">
                  <c:v>Молодежная политика и оздоровление детей</c:v>
                </c:pt>
                <c:pt idx="2">
                  <c:v>Пенсионное обеспечение</c:v>
                </c:pt>
                <c:pt idx="3">
                  <c:v>Социальное обслуживание населения</c:v>
                </c:pt>
                <c:pt idx="4">
                  <c:v>Социальное обоспечение населения</c:v>
                </c:pt>
                <c:pt idx="5">
                  <c:v>Охрана семьи и детства</c:v>
                </c:pt>
                <c:pt idx="6">
                  <c:v>Реализация программ в области социальной политики</c:v>
                </c:pt>
              </c:strCache>
            </c:strRef>
          </c:cat>
          <c:val>
            <c:numRef>
              <c:f>Лист1!$B$1:$B$7</c:f>
              <c:numCache>
                <c:formatCode>General</c:formatCode>
                <c:ptCount val="7"/>
                <c:pt idx="0">
                  <c:v>177.7</c:v>
                </c:pt>
                <c:pt idx="1">
                  <c:v>47</c:v>
                </c:pt>
                <c:pt idx="2">
                  <c:v>289.10000000000002</c:v>
                </c:pt>
                <c:pt idx="3">
                  <c:v>1071.9000000000001</c:v>
                </c:pt>
                <c:pt idx="4">
                  <c:v>1167.7</c:v>
                </c:pt>
                <c:pt idx="5">
                  <c:v>393.1</c:v>
                </c:pt>
                <c:pt idx="6">
                  <c:v>179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effectLst>
          <a:glow>
            <a:schemeClr val="accent1">
              <a:alpha val="40000"/>
            </a:schemeClr>
          </a:glow>
          <a:softEdge rad="0"/>
        </a:effectLst>
        <a:scene3d>
          <a:camera prst="orthographicFront"/>
          <a:lightRig rig="threePt" dir="t"/>
        </a:scene3d>
        <a:sp3d>
          <a:bevelB/>
        </a:sp3d>
      </c:spPr>
    </c:plotArea>
    <c:legend>
      <c:legendPos val="r"/>
      <c:layout>
        <c:manualLayout>
          <c:xMode val="edge"/>
          <c:yMode val="edge"/>
          <c:x val="0.67147678035773806"/>
          <c:y val="4.9713310987126114E-2"/>
          <c:w val="0.31890307642585169"/>
          <c:h val="0.9134784481941030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9339276382679341"/>
          <c:y val="5.8789764100285156E-2"/>
          <c:w val="0.65789222704985173"/>
          <c:h val="0.916714500857929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explosion val="57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explosion val="53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Кредиты кредитных организаций</c:v>
                </c:pt>
                <c:pt idx="1">
                  <c:v>Бюджетные кредиты</c:v>
                </c:pt>
                <c:pt idx="2">
                  <c:v>Государственные ценные бумаги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6920</c:v>
                </c:pt>
                <c:pt idx="1">
                  <c:v>1079.7</c:v>
                </c:pt>
                <c:pt idx="2">
                  <c:v>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633949010514399"/>
          <c:y val="5.5363833030897813E-2"/>
          <c:w val="0.25424683832822087"/>
          <c:h val="0.918666830228739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 (факт)</c:v>
                </c:pt>
                <c:pt idx="1">
                  <c:v>2015 год (оценка)</c:v>
                </c:pt>
                <c:pt idx="2">
                  <c:v>2016 год (закон)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12222.9</c:v>
                </c:pt>
                <c:pt idx="1">
                  <c:v>16146.5</c:v>
                </c:pt>
                <c:pt idx="2">
                  <c:v>17766.7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 (факт)</c:v>
                </c:pt>
                <c:pt idx="1">
                  <c:v>2015 год (оценка)</c:v>
                </c:pt>
                <c:pt idx="2">
                  <c:v>2016 год (закон)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11121.7</c:v>
                </c:pt>
                <c:pt idx="1">
                  <c:v>8387.7999999999865</c:v>
                </c:pt>
                <c:pt idx="2">
                  <c:v>7231.9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1053488"/>
        <c:axId val="181054608"/>
      </c:barChart>
      <c:catAx>
        <c:axId val="18105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1054608"/>
        <c:crosses val="autoZero"/>
        <c:auto val="1"/>
        <c:lblAlgn val="ctr"/>
        <c:lblOffset val="100"/>
        <c:noMultiLvlLbl val="0"/>
      </c:catAx>
      <c:valAx>
        <c:axId val="1810546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10534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 (факт)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4187794903380447E-2"/>
                  <c:y val="0.111110333435986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итого расходов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27236.400000000001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 (оценка)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071049595812349E-2"/>
                  <c:y val="9.77770934236680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итого расходов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27660.799999999996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год(закон)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1167453075682095E-3"/>
                  <c:y val="0.111110333435986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итого расходов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27639.200000000001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96271248"/>
        <c:axId val="196270128"/>
      </c:barChart>
      <c:catAx>
        <c:axId val="19627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6270128"/>
        <c:crosses val="autoZero"/>
        <c:auto val="1"/>
        <c:lblAlgn val="ctr"/>
        <c:lblOffset val="100"/>
        <c:noMultiLvlLbl val="0"/>
      </c:catAx>
      <c:valAx>
        <c:axId val="1962701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6271248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8.8746131664466474E-2"/>
          <c:y val="0.82511268512556346"/>
          <c:w val="0.89999989232190603"/>
          <c:h val="9.4887874800526337E-2"/>
        </c:manualLayout>
      </c:layout>
      <c:overlay val="0"/>
      <c:txPr>
        <a:bodyPr rot="0" vert="horz"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1010F0">
        <a:alpha val="0"/>
      </a:srgbClr>
    </a:solidFill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общем объеме расходов,%</c:v>
                </c:pt>
              </c:strCache>
            </c:strRef>
          </c:tx>
          <c:explosion val="5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9.7731871951921723E-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293446628765089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861779636115247E-2"/>
                  <c:y val="0.211517078260583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1117697773670183E-3"/>
                  <c:y val="-5.61492071555571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1233263257100483E-2"/>
                  <c:y val="-1.26860916578977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037096378989369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1915228446852982E-5"/>
                  <c:y val="-3.23190246380494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512924316820449E-3"/>
                  <c:y val="7.2663478782544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8.3622328567854246E-2"/>
                  <c:y val="7.54075651006846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9.133071403281251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  <c:pt idx="12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4.5999999999999996</c:v>
                </c:pt>
                <c:pt idx="1">
                  <c:v>2.6</c:v>
                </c:pt>
                <c:pt idx="2">
                  <c:v>11.9</c:v>
                </c:pt>
                <c:pt idx="3">
                  <c:v>11.9</c:v>
                </c:pt>
                <c:pt idx="4">
                  <c:v>0.30000000000000032</c:v>
                </c:pt>
                <c:pt idx="5">
                  <c:v>19.899999999999999</c:v>
                </c:pt>
                <c:pt idx="6">
                  <c:v>2.4</c:v>
                </c:pt>
                <c:pt idx="7">
                  <c:v>18.3</c:v>
                </c:pt>
                <c:pt idx="8">
                  <c:v>12.4</c:v>
                </c:pt>
                <c:pt idx="9">
                  <c:v>0.9</c:v>
                </c:pt>
                <c:pt idx="10">
                  <c:v>0.5</c:v>
                </c:pt>
                <c:pt idx="11">
                  <c:v>4.5</c:v>
                </c:pt>
                <c:pt idx="12">
                  <c:v>9.8000000000000007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7659229607436241E-2"/>
                  <c:y val="-9.9426875652413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629538673117302E-2"/>
                  <c:y val="-1.6931098428340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188988076965581E-2"/>
                  <c:y val="-1.2698323821255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2014 (факт)</c:v>
                </c:pt>
                <c:pt idx="1">
                  <c:v>2015 (оценка)</c:v>
                </c:pt>
                <c:pt idx="2">
                  <c:v>2016 (закон)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15892.3</c:v>
                </c:pt>
                <c:pt idx="1">
                  <c:v>26685.4</c:v>
                </c:pt>
                <c:pt idx="2">
                  <c:v>26821.599999999969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3777008"/>
        <c:axId val="253774768"/>
        <c:axId val="0"/>
      </c:bar3DChart>
      <c:catAx>
        <c:axId val="25377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3774768"/>
        <c:crosses val="autoZero"/>
        <c:auto val="1"/>
        <c:lblAlgn val="ctr"/>
        <c:lblOffset val="100"/>
        <c:noMultiLvlLbl val="0"/>
      </c:catAx>
      <c:valAx>
        <c:axId val="25377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377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219850961523487E-2"/>
          <c:y val="2.9989220199365951E-2"/>
          <c:w val="0.61807086336201567"/>
          <c:h val="0.7968812644005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Функционирование высшего должностного лица субъекта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Функционирование законодательных (представительных) органов государственной власти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144.1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Функционирование высших исполнительных органов государственной власти субъектов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219.1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Судебная система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1.9000000000000001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125.9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Обеспечение проведения выборов и референдумов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32.300000000000004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Резервные фонды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656.8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502560"/>
        <c:axId val="259503120"/>
      </c:barChart>
      <c:catAx>
        <c:axId val="259502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9503120"/>
        <c:crosses val="autoZero"/>
        <c:auto val="1"/>
        <c:lblAlgn val="ctr"/>
        <c:lblOffset val="100"/>
        <c:noMultiLvlLbl val="0"/>
      </c:catAx>
      <c:valAx>
        <c:axId val="25950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59502560"/>
        <c:crosses val="autoZero"/>
        <c:crossBetween val="between"/>
      </c:valAx>
      <c:spPr>
        <a:gradFill>
          <a:gsLst>
            <a:gs pos="100000">
              <a:srgbClr val="475A8D">
                <a:lumMod val="0"/>
                <a:lumOff val="100000"/>
              </a:srgbClr>
            </a:gs>
            <a:gs pos="35000">
              <a:srgbClr val="475A8D">
                <a:lumMod val="0"/>
                <a:lumOff val="100000"/>
              </a:srgbClr>
            </a:gs>
            <a:gs pos="100000">
              <a:srgbClr val="475A8D">
                <a:lumMod val="10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443202888051179"/>
          <c:y val="3.6768960239755975E-2"/>
          <c:w val="0.32205184248333096"/>
          <c:h val="0.96244097422196628"/>
        </c:manualLayout>
      </c:layout>
      <c:overlay val="0"/>
      <c:spPr>
        <a:solidFill>
          <a:srgbClr val="0070C0">
            <a:alpha val="0"/>
          </a:srgb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408388727023012E-2"/>
          <c:y val="4.6066325042702999E-2"/>
          <c:w val="0.67396834126214566"/>
          <c:h val="0.629061563873568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2000"/>
                    <a:satMod val="170000"/>
                  </a:schemeClr>
                </a:gs>
                <a:gs pos="15000">
                  <a:schemeClr val="accent1">
                    <a:tint val="92000"/>
                    <a:shade val="99000"/>
                    <a:satMod val="170000"/>
                  </a:schemeClr>
                </a:gs>
                <a:gs pos="62000">
                  <a:schemeClr val="accent1">
                    <a:tint val="96000"/>
                    <a:shade val="80000"/>
                    <a:satMod val="170000"/>
                  </a:schemeClr>
                </a:gs>
                <a:gs pos="97000">
                  <a:schemeClr val="accent1">
                    <a:tint val="98000"/>
                    <a:shade val="63000"/>
                    <a:satMod val="170000"/>
                  </a:schemeClr>
                </a:gs>
                <a:gs pos="100000">
                  <a:schemeClr val="accent1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>
              <a:bevelT w="25400" h="50800" prst="angle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Обеспечение пожарной безопасности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2000"/>
                    <a:satMod val="170000"/>
                  </a:schemeClr>
                </a:gs>
                <a:gs pos="15000">
                  <a:schemeClr val="accent2">
                    <a:tint val="92000"/>
                    <a:shade val="99000"/>
                    <a:satMod val="170000"/>
                  </a:schemeClr>
                </a:gs>
                <a:gs pos="62000">
                  <a:schemeClr val="accent2">
                    <a:tint val="96000"/>
                    <a:shade val="80000"/>
                    <a:satMod val="170000"/>
                  </a:schemeClr>
                </a:gs>
                <a:gs pos="97000">
                  <a:schemeClr val="accent2">
                    <a:tint val="98000"/>
                    <a:shade val="63000"/>
                    <a:satMod val="170000"/>
                  </a:schemeClr>
                </a:gs>
                <a:gs pos="100000">
                  <a:schemeClr val="accent2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>
              <a:bevelT w="25400" h="50800" prst="angle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679.3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5165072"/>
        <c:axId val="305165632"/>
        <c:axId val="0"/>
      </c:bar3DChart>
      <c:catAx>
        <c:axId val="30516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5165632"/>
        <c:crosses val="autoZero"/>
        <c:auto val="1"/>
        <c:lblAlgn val="ctr"/>
        <c:lblOffset val="100"/>
        <c:noMultiLvlLbl val="0"/>
      </c:catAx>
      <c:valAx>
        <c:axId val="30516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Млн. руб.</a:t>
                </a:r>
              </a:p>
            </c:rich>
          </c:tx>
          <c:layout>
            <c:manualLayout>
              <c:xMode val="edge"/>
              <c:yMode val="edge"/>
              <c:x val="9.5107843562913953E-3"/>
              <c:y val="0.287912595537389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516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394266996637575"/>
          <c:y val="9.6737730619558218E-2"/>
          <c:w val="0.3129287881701156"/>
          <c:h val="0.65541448528794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2128943097704E-2"/>
          <c:y val="3.0887351375349453E-2"/>
          <c:w val="0.72826029298002182"/>
          <c:h val="0.44687983582167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Общеэкономические вопросы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594494038482791E-3"/>
                  <c:y val="3.13564185835797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Топливно-энергетический комплекс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Сельское хозяйство и рыболовство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1188988076965582E-3"/>
                  <c:y val="3.202833502160822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6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600" b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397,6</a:t>
                    </a:r>
                    <a:endParaRPr lang="en-US" b="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396.5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Водное хозяйство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56.1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Лесное хозяйство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594494038482791E-3"/>
                  <c:y val="1.24772210146956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309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Транспорт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594494038482791E-3"/>
                  <c:y val="1.30136088530080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311.39999999999969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Дорожное хозяйство (дорожные фонды)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1683.7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783482115448369E-3"/>
                  <c:y val="1.5136253964052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320.89999999999969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8"/>
        <c:axId val="306015744"/>
        <c:axId val="306016304"/>
      </c:barChart>
      <c:catAx>
        <c:axId val="30601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6016304"/>
        <c:crosses val="autoZero"/>
        <c:auto val="1"/>
        <c:lblAlgn val="ctr"/>
        <c:lblOffset val="100"/>
        <c:noMultiLvlLbl val="0"/>
      </c:catAx>
      <c:valAx>
        <c:axId val="306016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6015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48107172239341"/>
          <c:y val="5.5153140954833979E-2"/>
          <c:w val="0.25216223185451686"/>
          <c:h val="0.88969371809033204"/>
        </c:manualLayout>
      </c:layout>
      <c:overlay val="0"/>
      <c:txPr>
        <a:bodyPr rot="0" vert="horz"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392919854123944E-2"/>
          <c:y val="5.799959405358493E-2"/>
          <c:w val="0.48208683800144891"/>
          <c:h val="0.76861999216103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smtClean="0">
                        <a:latin typeface="Times New Roman" pitchFamily="18" charset="0"/>
                        <a:cs typeface="Times New Roman" pitchFamily="18" charset="0"/>
                      </a:rPr>
                      <a:t>295,8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296.60000000000002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2905.1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Благоустройство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ru-RU" sz="16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35,0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жилищно-коммунального хозяйства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8122256"/>
        <c:axId val="268122816"/>
      </c:barChart>
      <c:catAx>
        <c:axId val="26812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8122816"/>
        <c:crosses val="autoZero"/>
        <c:auto val="1"/>
        <c:lblAlgn val="ctr"/>
        <c:lblOffset val="100"/>
        <c:noMultiLvlLbl val="0"/>
      </c:catAx>
      <c:valAx>
        <c:axId val="2681228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8122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003008386645215"/>
          <c:y val="4.8289425795794955E-2"/>
          <c:w val="0.41125652328736845"/>
          <c:h val="0.8145328816596209"/>
        </c:manualLayout>
      </c:layout>
      <c:overlay val="0"/>
      <c:txPr>
        <a:bodyPr rot="0" vert="horz"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347B8-10B6-49E6-9D4B-9EB3221D753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CF5638-193A-4770-A0ED-D65CE6F5563E}">
      <dgm:prSet custT="1"/>
      <dgm:spPr/>
      <dgm:t>
        <a:bodyPr/>
        <a:lstStyle/>
        <a:p>
          <a:pPr algn="ctr" rtl="0"/>
          <a:r>
            <a:rPr lang="ru-RU" sz="4000" b="1" i="1" u="none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БЮДЖЕТ ДЛЯ ГРАЖДАН </a:t>
          </a:r>
          <a:endParaRPr lang="ru-RU" sz="4000" u="none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84B8F26-B580-47D5-ABA5-1397F2AD1EE9}" type="parTrans" cxnId="{2F7D3830-7BF9-4309-AFFB-EB4136857D91}">
      <dgm:prSet/>
      <dgm:spPr/>
      <dgm:t>
        <a:bodyPr/>
        <a:lstStyle/>
        <a:p>
          <a:endParaRPr lang="ru-RU"/>
        </a:p>
      </dgm:t>
    </dgm:pt>
    <dgm:pt modelId="{15A6C9AF-4205-42ED-868D-E28845854210}" type="sibTrans" cxnId="{2F7D3830-7BF9-4309-AFFB-EB4136857D91}">
      <dgm:prSet/>
      <dgm:spPr/>
      <dgm:t>
        <a:bodyPr/>
        <a:lstStyle/>
        <a:p>
          <a:endParaRPr lang="ru-RU"/>
        </a:p>
      </dgm:t>
    </dgm:pt>
    <dgm:pt modelId="{B699F2D1-4E01-43BE-B01A-1A1E02FDD073}" type="pres">
      <dgm:prSet presAssocID="{CF6347B8-10B6-49E6-9D4B-9EB3221D75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11B6B5-7AB4-4D41-A847-A98D7F364D7B}" type="pres">
      <dgm:prSet presAssocID="{91CF5638-193A-4770-A0ED-D65CE6F556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7D3830-7BF9-4309-AFFB-EB4136857D91}" srcId="{CF6347B8-10B6-49E6-9D4B-9EB3221D7535}" destId="{91CF5638-193A-4770-A0ED-D65CE6F5563E}" srcOrd="0" destOrd="0" parTransId="{884B8F26-B580-47D5-ABA5-1397F2AD1EE9}" sibTransId="{15A6C9AF-4205-42ED-868D-E28845854210}"/>
    <dgm:cxn modelId="{2CA05C68-98E2-4911-AA26-C5CC44D58F43}" type="presOf" srcId="{91CF5638-193A-4770-A0ED-D65CE6F5563E}" destId="{8011B6B5-7AB4-4D41-A847-A98D7F364D7B}" srcOrd="0" destOrd="0" presId="urn:microsoft.com/office/officeart/2005/8/layout/vList2"/>
    <dgm:cxn modelId="{D818A90A-55CD-4493-8B4D-ABB3613DE013}" type="presOf" srcId="{CF6347B8-10B6-49E6-9D4B-9EB3221D7535}" destId="{B699F2D1-4E01-43BE-B01A-1A1E02FDD073}" srcOrd="0" destOrd="0" presId="urn:microsoft.com/office/officeart/2005/8/layout/vList2"/>
    <dgm:cxn modelId="{6BDFEB06-9BA2-401D-A5D2-10B8CC69696F}" type="presParOf" srcId="{B699F2D1-4E01-43BE-B01A-1A1E02FDD073}" destId="{8011B6B5-7AB4-4D41-A847-A98D7F364D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A0CF97-B638-4195-88B3-89C01E3C3C94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5B6125A-8E05-482E-B4C6-064F56354972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поддержка устойчивого исполнения местных бюджетов и содействие повышению качества управления муниципальными финансами;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349B840-F92B-4C7A-8C72-B64867848C20}" type="parTrans" cxnId="{CC0A5367-B5F2-4B0E-A4D7-A6C79B2118DF}">
      <dgm:prSet/>
      <dgm:spPr/>
      <dgm:t>
        <a:bodyPr/>
        <a:lstStyle/>
        <a:p>
          <a:endParaRPr lang="ru-RU"/>
        </a:p>
      </dgm:t>
    </dgm:pt>
    <dgm:pt modelId="{1CF17299-A9F4-41E5-84C4-9E367A52CC39}" type="sibTrans" cxnId="{CC0A5367-B5F2-4B0E-A4D7-A6C79B2118DF}">
      <dgm:prSet/>
      <dgm:spPr/>
      <dgm:t>
        <a:bodyPr/>
        <a:lstStyle/>
        <a:p>
          <a:endParaRPr lang="ru-RU"/>
        </a:p>
      </dgm:t>
    </dgm:pt>
    <dgm:pt modelId="{8498A087-4C05-4F03-A0A2-C4DAB601E2C5}" type="pres">
      <dgm:prSet presAssocID="{2EA0CF97-B638-4195-88B3-89C01E3C3C9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B666CE37-CD51-48FB-ABA5-99B2080B8D6B}" type="pres">
      <dgm:prSet presAssocID="{65B6125A-8E05-482E-B4C6-064F56354972}" presName="parenttextcomposite" presStyleCnt="0"/>
      <dgm:spPr/>
    </dgm:pt>
    <dgm:pt modelId="{F33B63EB-3784-434A-8825-30CE6E0D1302}" type="pres">
      <dgm:prSet presAssocID="{65B6125A-8E05-482E-B4C6-064F56354972}" presName="parenttext" presStyleLbl="revTx" presStyleIdx="0" presStyleCnt="1" custScaleX="23431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CBDA2-5A05-4473-A78F-5D8A7C30CCB2}" type="pres">
      <dgm:prSet presAssocID="{65B6125A-8E05-482E-B4C6-064F56354972}" presName="parallelogramComposite" presStyleCnt="0"/>
      <dgm:spPr/>
    </dgm:pt>
    <dgm:pt modelId="{457F6974-086B-4D52-B7B1-AA668D4263B9}" type="pres">
      <dgm:prSet presAssocID="{65B6125A-8E05-482E-B4C6-064F56354972}" presName="parallelogram1" presStyleLbl="alignNode1" presStyleIdx="0" presStyleCnt="7"/>
      <dgm:spPr/>
    </dgm:pt>
    <dgm:pt modelId="{83214126-6617-4077-A64A-4C49DE7569EF}" type="pres">
      <dgm:prSet presAssocID="{65B6125A-8E05-482E-B4C6-064F56354972}" presName="parallelogram2" presStyleLbl="alignNode1" presStyleIdx="1" presStyleCnt="7"/>
      <dgm:spPr/>
    </dgm:pt>
    <dgm:pt modelId="{C2068DEE-5829-473F-91BA-667052408AC7}" type="pres">
      <dgm:prSet presAssocID="{65B6125A-8E05-482E-B4C6-064F56354972}" presName="parallelogram3" presStyleLbl="alignNode1" presStyleIdx="2" presStyleCnt="7"/>
      <dgm:spPr/>
    </dgm:pt>
    <dgm:pt modelId="{19B8A094-9029-460C-80C6-B63770A14209}" type="pres">
      <dgm:prSet presAssocID="{65B6125A-8E05-482E-B4C6-064F56354972}" presName="parallelogram4" presStyleLbl="alignNode1" presStyleIdx="3" presStyleCnt="7"/>
      <dgm:spPr/>
    </dgm:pt>
    <dgm:pt modelId="{5A6B2DE8-56BF-4A89-9B60-A084A7A51C13}" type="pres">
      <dgm:prSet presAssocID="{65B6125A-8E05-482E-B4C6-064F56354972}" presName="parallelogram5" presStyleLbl="alignNode1" presStyleIdx="4" presStyleCnt="7"/>
      <dgm:spPr/>
    </dgm:pt>
    <dgm:pt modelId="{B8933B04-D3EA-48C9-9471-FAC707372258}" type="pres">
      <dgm:prSet presAssocID="{65B6125A-8E05-482E-B4C6-064F56354972}" presName="parallelogram6" presStyleLbl="alignNode1" presStyleIdx="5" presStyleCnt="7"/>
      <dgm:spPr/>
    </dgm:pt>
    <dgm:pt modelId="{A5968457-6C9E-4CA3-9342-E1FF5DA0AAFD}" type="pres">
      <dgm:prSet presAssocID="{65B6125A-8E05-482E-B4C6-064F56354972}" presName="parallelogram7" presStyleLbl="alignNode1" presStyleIdx="6" presStyleCnt="7"/>
      <dgm:spPr/>
    </dgm:pt>
  </dgm:ptLst>
  <dgm:cxnLst>
    <dgm:cxn modelId="{8E9EAB31-8927-429E-BE9F-51128558CC45}" type="presOf" srcId="{65B6125A-8E05-482E-B4C6-064F56354972}" destId="{F33B63EB-3784-434A-8825-30CE6E0D1302}" srcOrd="0" destOrd="0" presId="urn:microsoft.com/office/officeart/2008/layout/VerticalAccentList"/>
    <dgm:cxn modelId="{E5B51284-D045-4EE7-BA0B-0509D2255726}" type="presOf" srcId="{2EA0CF97-B638-4195-88B3-89C01E3C3C94}" destId="{8498A087-4C05-4F03-A0A2-C4DAB601E2C5}" srcOrd="0" destOrd="0" presId="urn:microsoft.com/office/officeart/2008/layout/VerticalAccentList"/>
    <dgm:cxn modelId="{CC0A5367-B5F2-4B0E-A4D7-A6C79B2118DF}" srcId="{2EA0CF97-B638-4195-88B3-89C01E3C3C94}" destId="{65B6125A-8E05-482E-B4C6-064F56354972}" srcOrd="0" destOrd="0" parTransId="{D349B840-F92B-4C7A-8C72-B64867848C20}" sibTransId="{1CF17299-A9F4-41E5-84C4-9E367A52CC39}"/>
    <dgm:cxn modelId="{A8559A42-ADD3-4819-90EA-73889702BA1D}" type="presParOf" srcId="{8498A087-4C05-4F03-A0A2-C4DAB601E2C5}" destId="{B666CE37-CD51-48FB-ABA5-99B2080B8D6B}" srcOrd="0" destOrd="0" presId="urn:microsoft.com/office/officeart/2008/layout/VerticalAccentList"/>
    <dgm:cxn modelId="{AC62307A-FAB1-4626-8FBC-422BDC43C378}" type="presParOf" srcId="{B666CE37-CD51-48FB-ABA5-99B2080B8D6B}" destId="{F33B63EB-3784-434A-8825-30CE6E0D1302}" srcOrd="0" destOrd="0" presId="urn:microsoft.com/office/officeart/2008/layout/VerticalAccentList"/>
    <dgm:cxn modelId="{69DF84A0-7524-423A-9E4C-A3B05A5CB30D}" type="presParOf" srcId="{8498A087-4C05-4F03-A0A2-C4DAB601E2C5}" destId="{460CBDA2-5A05-4473-A78F-5D8A7C30CCB2}" srcOrd="1" destOrd="0" presId="urn:microsoft.com/office/officeart/2008/layout/VerticalAccentList"/>
    <dgm:cxn modelId="{F73A1482-8714-4D5D-AFF5-D54834EF709E}" type="presParOf" srcId="{460CBDA2-5A05-4473-A78F-5D8A7C30CCB2}" destId="{457F6974-086B-4D52-B7B1-AA668D4263B9}" srcOrd="0" destOrd="0" presId="urn:microsoft.com/office/officeart/2008/layout/VerticalAccentList"/>
    <dgm:cxn modelId="{F383CB38-DA2F-46F2-9156-90578C7273B0}" type="presParOf" srcId="{460CBDA2-5A05-4473-A78F-5D8A7C30CCB2}" destId="{83214126-6617-4077-A64A-4C49DE7569EF}" srcOrd="1" destOrd="0" presId="urn:microsoft.com/office/officeart/2008/layout/VerticalAccentList"/>
    <dgm:cxn modelId="{9F71EA32-A896-489F-88A5-DB8DAB481DBD}" type="presParOf" srcId="{460CBDA2-5A05-4473-A78F-5D8A7C30CCB2}" destId="{C2068DEE-5829-473F-91BA-667052408AC7}" srcOrd="2" destOrd="0" presId="urn:microsoft.com/office/officeart/2008/layout/VerticalAccentList"/>
    <dgm:cxn modelId="{CC60F48F-EDAD-434F-A418-49A5A65BB405}" type="presParOf" srcId="{460CBDA2-5A05-4473-A78F-5D8A7C30CCB2}" destId="{19B8A094-9029-460C-80C6-B63770A14209}" srcOrd="3" destOrd="0" presId="urn:microsoft.com/office/officeart/2008/layout/VerticalAccentList"/>
    <dgm:cxn modelId="{1B132582-EE02-4C7A-B5B3-4021102F3292}" type="presParOf" srcId="{460CBDA2-5A05-4473-A78F-5D8A7C30CCB2}" destId="{5A6B2DE8-56BF-4A89-9B60-A084A7A51C13}" srcOrd="4" destOrd="0" presId="urn:microsoft.com/office/officeart/2008/layout/VerticalAccentList"/>
    <dgm:cxn modelId="{D1A8FAAD-C195-4833-A73B-B49D9B17B078}" type="presParOf" srcId="{460CBDA2-5A05-4473-A78F-5D8A7C30CCB2}" destId="{B8933B04-D3EA-48C9-9471-FAC707372258}" srcOrd="5" destOrd="0" presId="urn:microsoft.com/office/officeart/2008/layout/VerticalAccentList"/>
    <dgm:cxn modelId="{1EA2B583-C967-45DD-98FD-B81561CF6FD9}" type="presParOf" srcId="{460CBDA2-5A05-4473-A78F-5D8A7C30CCB2}" destId="{A5968457-6C9E-4CA3-9342-E1FF5DA0AAFD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F1C0EEAD-DBDE-467A-BED6-1C739FDF572F}" type="doc">
      <dgm:prSet loTypeId="urn:microsoft.com/office/officeart/2008/layout/VerticalCurvedList" loCatId="list" qsTypeId="urn:microsoft.com/office/officeart/2005/8/quickstyle/3d1" qsCatId="3D" csTypeId="urn:microsoft.com/office/officeart/2005/8/colors/accent4_1" csCatId="accent4"/>
      <dgm:spPr/>
      <dgm:t>
        <a:bodyPr/>
        <a:lstStyle/>
        <a:p>
          <a:endParaRPr lang="ru-RU"/>
        </a:p>
      </dgm:t>
    </dgm:pt>
    <dgm:pt modelId="{69750338-3896-449C-9DBB-DF334F9DF5DD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Заготовка, переработка, хранение  донорской крови -  65,6 млн. рублей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97BCE-C58F-48E8-B051-9317F37CF14D}" type="parTrans" cxnId="{44B77778-B15D-4C7B-B97F-342477955C8F}">
      <dgm:prSet/>
      <dgm:spPr/>
      <dgm:t>
        <a:bodyPr/>
        <a:lstStyle/>
        <a:p>
          <a:endParaRPr lang="ru-RU"/>
        </a:p>
      </dgm:t>
    </dgm:pt>
    <dgm:pt modelId="{8F8B64E0-34F3-49B4-8DC2-1A11BBE20826}" type="sibTrans" cxnId="{44B77778-B15D-4C7B-B97F-342477955C8F}">
      <dgm:prSet/>
      <dgm:spPr/>
      <dgm:t>
        <a:bodyPr/>
        <a:lstStyle/>
        <a:p>
          <a:endParaRPr lang="ru-RU"/>
        </a:p>
      </dgm:t>
    </dgm:pt>
    <dgm:pt modelId="{F0676277-663C-42B4-AEBE-BDD949A519FB}" type="pres">
      <dgm:prSet presAssocID="{F1C0EEAD-DBDE-467A-BED6-1C739FDF57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05EC9D2-1A4B-4B99-B3C8-A3EEC1B171BB}" type="pres">
      <dgm:prSet presAssocID="{F1C0EEAD-DBDE-467A-BED6-1C739FDF572F}" presName="Name1" presStyleCnt="0"/>
      <dgm:spPr/>
      <dgm:t>
        <a:bodyPr/>
        <a:lstStyle/>
        <a:p>
          <a:endParaRPr lang="ru-RU"/>
        </a:p>
      </dgm:t>
    </dgm:pt>
    <dgm:pt modelId="{2A747111-B70C-4A5F-B17D-291D0E12A1AF}" type="pres">
      <dgm:prSet presAssocID="{F1C0EEAD-DBDE-467A-BED6-1C739FDF572F}" presName="cycle" presStyleCnt="0"/>
      <dgm:spPr/>
      <dgm:t>
        <a:bodyPr/>
        <a:lstStyle/>
        <a:p>
          <a:endParaRPr lang="ru-RU"/>
        </a:p>
      </dgm:t>
    </dgm:pt>
    <dgm:pt modelId="{BF2D9A97-45F6-45EC-95ED-3EAA53837268}" type="pres">
      <dgm:prSet presAssocID="{F1C0EEAD-DBDE-467A-BED6-1C739FDF572F}" presName="srcNode" presStyleLbl="node1" presStyleIdx="0" presStyleCnt="1"/>
      <dgm:spPr/>
      <dgm:t>
        <a:bodyPr/>
        <a:lstStyle/>
        <a:p>
          <a:endParaRPr lang="ru-RU"/>
        </a:p>
      </dgm:t>
    </dgm:pt>
    <dgm:pt modelId="{03D551B5-8480-4042-9195-38191900F8C1}" type="pres">
      <dgm:prSet presAssocID="{F1C0EEAD-DBDE-467A-BED6-1C739FDF572F}" presName="conn" presStyleLbl="parChTrans1D2" presStyleIdx="0" presStyleCnt="1"/>
      <dgm:spPr/>
      <dgm:t>
        <a:bodyPr/>
        <a:lstStyle/>
        <a:p>
          <a:endParaRPr lang="ru-RU"/>
        </a:p>
      </dgm:t>
    </dgm:pt>
    <dgm:pt modelId="{1E12098A-3124-44EF-A637-C8F0BA91F289}" type="pres">
      <dgm:prSet presAssocID="{F1C0EEAD-DBDE-467A-BED6-1C739FDF572F}" presName="extraNode" presStyleLbl="node1" presStyleIdx="0" presStyleCnt="1"/>
      <dgm:spPr/>
      <dgm:t>
        <a:bodyPr/>
        <a:lstStyle/>
        <a:p>
          <a:endParaRPr lang="ru-RU"/>
        </a:p>
      </dgm:t>
    </dgm:pt>
    <dgm:pt modelId="{71A4E1A1-0126-4221-95B3-7A8B51273534}" type="pres">
      <dgm:prSet presAssocID="{F1C0EEAD-DBDE-467A-BED6-1C739FDF572F}" presName="dstNode" presStyleLbl="node1" presStyleIdx="0" presStyleCnt="1"/>
      <dgm:spPr/>
      <dgm:t>
        <a:bodyPr/>
        <a:lstStyle/>
        <a:p>
          <a:endParaRPr lang="ru-RU"/>
        </a:p>
      </dgm:t>
    </dgm:pt>
    <dgm:pt modelId="{9BD40372-C756-4B02-8B07-DB91E1CDDD99}" type="pres">
      <dgm:prSet presAssocID="{69750338-3896-449C-9DBB-DF334F9DF5DD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29233-A05C-4622-B886-AE9AC863FF0E}" type="pres">
      <dgm:prSet presAssocID="{69750338-3896-449C-9DBB-DF334F9DF5DD}" presName="accent_1" presStyleCnt="0"/>
      <dgm:spPr/>
      <dgm:t>
        <a:bodyPr/>
        <a:lstStyle/>
        <a:p>
          <a:endParaRPr lang="ru-RU"/>
        </a:p>
      </dgm:t>
    </dgm:pt>
    <dgm:pt modelId="{443E71AF-A444-4D28-BA63-407E5F2605FD}" type="pres">
      <dgm:prSet presAssocID="{69750338-3896-449C-9DBB-DF334F9DF5DD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44B77778-B15D-4C7B-B97F-342477955C8F}" srcId="{F1C0EEAD-DBDE-467A-BED6-1C739FDF572F}" destId="{69750338-3896-449C-9DBB-DF334F9DF5DD}" srcOrd="0" destOrd="0" parTransId="{D9E97BCE-C58F-48E8-B051-9317F37CF14D}" sibTransId="{8F8B64E0-34F3-49B4-8DC2-1A11BBE20826}"/>
    <dgm:cxn modelId="{F8602B90-5D9C-423E-BFE9-D394F9A5B353}" type="presOf" srcId="{8F8B64E0-34F3-49B4-8DC2-1A11BBE20826}" destId="{03D551B5-8480-4042-9195-38191900F8C1}" srcOrd="0" destOrd="0" presId="urn:microsoft.com/office/officeart/2008/layout/VerticalCurvedList"/>
    <dgm:cxn modelId="{4CCCB665-7498-4A6C-B752-BD5D9A1A2CEF}" type="presOf" srcId="{69750338-3896-449C-9DBB-DF334F9DF5DD}" destId="{9BD40372-C756-4B02-8B07-DB91E1CDDD99}" srcOrd="0" destOrd="0" presId="urn:microsoft.com/office/officeart/2008/layout/VerticalCurvedList"/>
    <dgm:cxn modelId="{C6EECAFC-6355-40E3-87AA-9D159E15231E}" type="presOf" srcId="{F1C0EEAD-DBDE-467A-BED6-1C739FDF572F}" destId="{F0676277-663C-42B4-AEBE-BDD949A519FB}" srcOrd="0" destOrd="0" presId="urn:microsoft.com/office/officeart/2008/layout/VerticalCurvedList"/>
    <dgm:cxn modelId="{11159070-2295-4B9C-A207-81C291075978}" type="presParOf" srcId="{F0676277-663C-42B4-AEBE-BDD949A519FB}" destId="{C05EC9D2-1A4B-4B99-B3C8-A3EEC1B171BB}" srcOrd="0" destOrd="0" presId="urn:microsoft.com/office/officeart/2008/layout/VerticalCurvedList"/>
    <dgm:cxn modelId="{0B835A38-96EC-4A11-8B93-30CEF1DFE5E7}" type="presParOf" srcId="{C05EC9D2-1A4B-4B99-B3C8-A3EEC1B171BB}" destId="{2A747111-B70C-4A5F-B17D-291D0E12A1AF}" srcOrd="0" destOrd="0" presId="urn:microsoft.com/office/officeart/2008/layout/VerticalCurvedList"/>
    <dgm:cxn modelId="{9AEEF75A-B6E3-4B7B-A930-E8E363F4E243}" type="presParOf" srcId="{2A747111-B70C-4A5F-B17D-291D0E12A1AF}" destId="{BF2D9A97-45F6-45EC-95ED-3EAA53837268}" srcOrd="0" destOrd="0" presId="urn:microsoft.com/office/officeart/2008/layout/VerticalCurvedList"/>
    <dgm:cxn modelId="{9AB60CE7-7F76-4E7F-BEE6-56DA57F4D8AA}" type="presParOf" srcId="{2A747111-B70C-4A5F-B17D-291D0E12A1AF}" destId="{03D551B5-8480-4042-9195-38191900F8C1}" srcOrd="1" destOrd="0" presId="urn:microsoft.com/office/officeart/2008/layout/VerticalCurvedList"/>
    <dgm:cxn modelId="{2A0804DE-79A8-457A-94EF-ABEA32996657}" type="presParOf" srcId="{2A747111-B70C-4A5F-B17D-291D0E12A1AF}" destId="{1E12098A-3124-44EF-A637-C8F0BA91F289}" srcOrd="2" destOrd="0" presId="urn:microsoft.com/office/officeart/2008/layout/VerticalCurvedList"/>
    <dgm:cxn modelId="{0A8FADB3-7A0D-472B-BC6D-4C79CE9DEBCD}" type="presParOf" srcId="{2A747111-B70C-4A5F-B17D-291D0E12A1AF}" destId="{71A4E1A1-0126-4221-95B3-7A8B51273534}" srcOrd="3" destOrd="0" presId="urn:microsoft.com/office/officeart/2008/layout/VerticalCurvedList"/>
    <dgm:cxn modelId="{F0458D80-620C-4F85-B573-F20F82285B34}" type="presParOf" srcId="{C05EC9D2-1A4B-4B99-B3C8-A3EEC1B171BB}" destId="{9BD40372-C756-4B02-8B07-DB91E1CDDD99}" srcOrd="1" destOrd="0" presId="urn:microsoft.com/office/officeart/2008/layout/VerticalCurvedList"/>
    <dgm:cxn modelId="{88523633-ACE9-48E7-AFCA-CF88F3DB4864}" type="presParOf" srcId="{C05EC9D2-1A4B-4B99-B3C8-A3EEC1B171BB}" destId="{BF829233-A05C-4622-B886-AE9AC863FF0E}" srcOrd="2" destOrd="0" presId="urn:microsoft.com/office/officeart/2008/layout/VerticalCurvedList"/>
    <dgm:cxn modelId="{ACB3B4D4-02FB-40A5-B90E-479EB6D0B075}" type="presParOf" srcId="{BF829233-A05C-4622-B886-AE9AC863FF0E}" destId="{443E71AF-A444-4D28-BA63-407E5F2605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01.xml><?xml version="1.0" encoding="utf-8"?>
<dgm:dataModel xmlns:dgm="http://schemas.openxmlformats.org/drawingml/2006/diagram" xmlns:a="http://schemas.openxmlformats.org/drawingml/2006/main">
  <dgm:ptLst>
    <dgm:pt modelId="{D1DFEFAF-9138-496C-9019-F8DB1BD3D6DA}" type="doc">
      <dgm:prSet loTypeId="urn:microsoft.com/office/officeart/2008/layout/VerticalCurvedList" loCatId="list" qsTypeId="urn:microsoft.com/office/officeart/2005/8/quickstyle/3d1" qsCatId="3D" csTypeId="urn:microsoft.com/office/officeart/2005/8/colors/accent4_1" csCatId="accent4"/>
      <dgm:spPr/>
      <dgm:t>
        <a:bodyPr/>
        <a:lstStyle/>
        <a:p>
          <a:endParaRPr lang="ru-RU"/>
        </a:p>
      </dgm:t>
    </dgm:pt>
    <dgm:pt modelId="{DBB2F21A-D945-4EF6-A64E-C309E7A26104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 здравоохранения -       3 260,7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472393-6D75-4781-B592-0F665B1D1A58}" type="parTrans" cxnId="{29B48690-1D55-4150-88AA-55E77591C56D}">
      <dgm:prSet/>
      <dgm:spPr/>
      <dgm:t>
        <a:bodyPr/>
        <a:lstStyle/>
        <a:p>
          <a:endParaRPr lang="ru-RU"/>
        </a:p>
      </dgm:t>
    </dgm:pt>
    <dgm:pt modelId="{8FA49968-4F52-4450-A568-95808F899E7F}" type="sibTrans" cxnId="{29B48690-1D55-4150-88AA-55E77591C56D}">
      <dgm:prSet/>
      <dgm:spPr/>
      <dgm:t>
        <a:bodyPr/>
        <a:lstStyle/>
        <a:p>
          <a:endParaRPr lang="ru-RU"/>
        </a:p>
      </dgm:t>
    </dgm:pt>
    <dgm:pt modelId="{270B1634-FD6F-4BFC-B7F3-DD056ECA5054}" type="pres">
      <dgm:prSet presAssocID="{D1DFEFAF-9138-496C-9019-F8DB1BD3D6D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67EE54B-CADA-41A8-955A-5E75E022394F}" type="pres">
      <dgm:prSet presAssocID="{D1DFEFAF-9138-496C-9019-F8DB1BD3D6DA}" presName="Name1" presStyleCnt="0"/>
      <dgm:spPr/>
      <dgm:t>
        <a:bodyPr/>
        <a:lstStyle/>
        <a:p>
          <a:endParaRPr lang="ru-RU"/>
        </a:p>
      </dgm:t>
    </dgm:pt>
    <dgm:pt modelId="{60BAECDB-57AA-4A6E-96C5-FD8BE89296EE}" type="pres">
      <dgm:prSet presAssocID="{D1DFEFAF-9138-496C-9019-F8DB1BD3D6DA}" presName="cycle" presStyleCnt="0"/>
      <dgm:spPr/>
      <dgm:t>
        <a:bodyPr/>
        <a:lstStyle/>
        <a:p>
          <a:endParaRPr lang="ru-RU"/>
        </a:p>
      </dgm:t>
    </dgm:pt>
    <dgm:pt modelId="{FCA4C5F2-D903-45BA-9DFF-7DFC857D6EB7}" type="pres">
      <dgm:prSet presAssocID="{D1DFEFAF-9138-496C-9019-F8DB1BD3D6DA}" presName="srcNode" presStyleLbl="node1" presStyleIdx="0" presStyleCnt="1"/>
      <dgm:spPr/>
      <dgm:t>
        <a:bodyPr/>
        <a:lstStyle/>
        <a:p>
          <a:endParaRPr lang="ru-RU"/>
        </a:p>
      </dgm:t>
    </dgm:pt>
    <dgm:pt modelId="{E3BC647F-9F24-4968-A36E-682038423153}" type="pres">
      <dgm:prSet presAssocID="{D1DFEFAF-9138-496C-9019-F8DB1BD3D6DA}" presName="conn" presStyleLbl="parChTrans1D2" presStyleIdx="0" presStyleCnt="1"/>
      <dgm:spPr/>
      <dgm:t>
        <a:bodyPr/>
        <a:lstStyle/>
        <a:p>
          <a:endParaRPr lang="ru-RU"/>
        </a:p>
      </dgm:t>
    </dgm:pt>
    <dgm:pt modelId="{16EF9FCC-91E1-4FC4-8DEC-D0EB0DA2552A}" type="pres">
      <dgm:prSet presAssocID="{D1DFEFAF-9138-496C-9019-F8DB1BD3D6DA}" presName="extraNode" presStyleLbl="node1" presStyleIdx="0" presStyleCnt="1"/>
      <dgm:spPr/>
      <dgm:t>
        <a:bodyPr/>
        <a:lstStyle/>
        <a:p>
          <a:endParaRPr lang="ru-RU"/>
        </a:p>
      </dgm:t>
    </dgm:pt>
    <dgm:pt modelId="{6B9FB870-11A3-4700-93A5-5A8B76BBEACB}" type="pres">
      <dgm:prSet presAssocID="{D1DFEFAF-9138-496C-9019-F8DB1BD3D6DA}" presName="dstNode" presStyleLbl="node1" presStyleIdx="0" presStyleCnt="1"/>
      <dgm:spPr/>
      <dgm:t>
        <a:bodyPr/>
        <a:lstStyle/>
        <a:p>
          <a:endParaRPr lang="ru-RU"/>
        </a:p>
      </dgm:t>
    </dgm:pt>
    <dgm:pt modelId="{0B78DF7D-C47E-41DB-95AB-3D038FA92639}" type="pres">
      <dgm:prSet presAssocID="{DBB2F21A-D945-4EF6-A64E-C309E7A26104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7D778-79C0-4CA9-AA94-AE1B630561DD}" type="pres">
      <dgm:prSet presAssocID="{DBB2F21A-D945-4EF6-A64E-C309E7A26104}" presName="accent_1" presStyleCnt="0"/>
      <dgm:spPr/>
      <dgm:t>
        <a:bodyPr/>
        <a:lstStyle/>
        <a:p>
          <a:endParaRPr lang="ru-RU"/>
        </a:p>
      </dgm:t>
    </dgm:pt>
    <dgm:pt modelId="{CB35B454-2D0C-443A-88FC-3639CBC4101A}" type="pres">
      <dgm:prSet presAssocID="{DBB2F21A-D945-4EF6-A64E-C309E7A26104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29B48690-1D55-4150-88AA-55E77591C56D}" srcId="{D1DFEFAF-9138-496C-9019-F8DB1BD3D6DA}" destId="{DBB2F21A-D945-4EF6-A64E-C309E7A26104}" srcOrd="0" destOrd="0" parTransId="{5B472393-6D75-4781-B592-0F665B1D1A58}" sibTransId="{8FA49968-4F52-4450-A568-95808F899E7F}"/>
    <dgm:cxn modelId="{3EE09F3C-E675-46F2-8D8F-761F9D71A239}" type="presOf" srcId="{8FA49968-4F52-4450-A568-95808F899E7F}" destId="{E3BC647F-9F24-4968-A36E-682038423153}" srcOrd="0" destOrd="0" presId="urn:microsoft.com/office/officeart/2008/layout/VerticalCurvedList"/>
    <dgm:cxn modelId="{5AD16DB3-59DF-4BBB-B860-B23A5BA6A104}" type="presOf" srcId="{D1DFEFAF-9138-496C-9019-F8DB1BD3D6DA}" destId="{270B1634-FD6F-4BFC-B7F3-DD056ECA5054}" srcOrd="0" destOrd="0" presId="urn:microsoft.com/office/officeart/2008/layout/VerticalCurvedList"/>
    <dgm:cxn modelId="{E33A2E61-8614-40F2-82AA-A6B3D1F71509}" type="presOf" srcId="{DBB2F21A-D945-4EF6-A64E-C309E7A26104}" destId="{0B78DF7D-C47E-41DB-95AB-3D038FA92639}" srcOrd="0" destOrd="0" presId="urn:microsoft.com/office/officeart/2008/layout/VerticalCurvedList"/>
    <dgm:cxn modelId="{25E0C36C-FF10-445A-B30F-234B32A01156}" type="presParOf" srcId="{270B1634-FD6F-4BFC-B7F3-DD056ECA5054}" destId="{B67EE54B-CADA-41A8-955A-5E75E022394F}" srcOrd="0" destOrd="0" presId="urn:microsoft.com/office/officeart/2008/layout/VerticalCurvedList"/>
    <dgm:cxn modelId="{5B2D42E4-A7A5-4EE5-B9D4-490D2FF0297F}" type="presParOf" srcId="{B67EE54B-CADA-41A8-955A-5E75E022394F}" destId="{60BAECDB-57AA-4A6E-96C5-FD8BE89296EE}" srcOrd="0" destOrd="0" presId="urn:microsoft.com/office/officeart/2008/layout/VerticalCurvedList"/>
    <dgm:cxn modelId="{3EBC16C1-A1B2-4D32-B2D4-313A84FF6954}" type="presParOf" srcId="{60BAECDB-57AA-4A6E-96C5-FD8BE89296EE}" destId="{FCA4C5F2-D903-45BA-9DFF-7DFC857D6EB7}" srcOrd="0" destOrd="0" presId="urn:microsoft.com/office/officeart/2008/layout/VerticalCurvedList"/>
    <dgm:cxn modelId="{D396BDA0-AC60-4906-84A8-4DA27399451B}" type="presParOf" srcId="{60BAECDB-57AA-4A6E-96C5-FD8BE89296EE}" destId="{E3BC647F-9F24-4968-A36E-682038423153}" srcOrd="1" destOrd="0" presId="urn:microsoft.com/office/officeart/2008/layout/VerticalCurvedList"/>
    <dgm:cxn modelId="{7F153EF0-1528-44C1-BE90-1F03C42E0D09}" type="presParOf" srcId="{60BAECDB-57AA-4A6E-96C5-FD8BE89296EE}" destId="{16EF9FCC-91E1-4FC4-8DEC-D0EB0DA2552A}" srcOrd="2" destOrd="0" presId="urn:microsoft.com/office/officeart/2008/layout/VerticalCurvedList"/>
    <dgm:cxn modelId="{D6309293-B2FF-47D2-A9FB-BCA64C2D92F2}" type="presParOf" srcId="{60BAECDB-57AA-4A6E-96C5-FD8BE89296EE}" destId="{6B9FB870-11A3-4700-93A5-5A8B76BBEACB}" srcOrd="3" destOrd="0" presId="urn:microsoft.com/office/officeart/2008/layout/VerticalCurvedList"/>
    <dgm:cxn modelId="{D938007C-02A8-4810-89A9-8F116FCECA59}" type="presParOf" srcId="{B67EE54B-CADA-41A8-955A-5E75E022394F}" destId="{0B78DF7D-C47E-41DB-95AB-3D038FA92639}" srcOrd="1" destOrd="0" presId="urn:microsoft.com/office/officeart/2008/layout/VerticalCurvedList"/>
    <dgm:cxn modelId="{E48368BA-C163-4FE6-B28E-F1F3CF8584D0}" type="presParOf" srcId="{B67EE54B-CADA-41A8-955A-5E75E022394F}" destId="{BD47D778-79C0-4CA9-AA94-AE1B630561DD}" srcOrd="2" destOrd="0" presId="urn:microsoft.com/office/officeart/2008/layout/VerticalCurvedList"/>
    <dgm:cxn modelId="{89BCCE41-CD95-456B-A974-11AE90AE0EF3}" type="presParOf" srcId="{BD47D778-79C0-4CA9-AA94-AE1B630561DD}" destId="{CB35B454-2D0C-443A-88FC-3639CBC410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102.xml><?xml version="1.0" encoding="utf-8"?>
<dgm:dataModel xmlns:dgm="http://schemas.openxmlformats.org/drawingml/2006/diagram" xmlns:a="http://schemas.openxmlformats.org/drawingml/2006/main">
  <dgm:ptLst>
    <dgm:pt modelId="{8F23E26B-2C41-497F-9235-C1291CB33A0C}" type="doc">
      <dgm:prSet loTypeId="urn:microsoft.com/office/officeart/2008/layout/VerticalCurvedList" loCatId="list" qsTypeId="urn:microsoft.com/office/officeart/2005/8/quickstyle/3d1" qsCatId="3D" csTypeId="urn:microsoft.com/office/officeart/2005/8/colors/accent4_1" csCatId="accent4"/>
      <dgm:spPr/>
      <dgm:t>
        <a:bodyPr/>
        <a:lstStyle/>
        <a:p>
          <a:endParaRPr lang="ru-RU"/>
        </a:p>
      </dgm:t>
    </dgm:pt>
    <dgm:pt modelId="{0FBBA5BE-C548-455E-BB2E-FC90640CE5D8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политика - 3,2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A6612B-BCF9-4820-84FD-4125A29836E1}" type="parTrans" cxnId="{4A074D22-5560-4499-BECD-7063F6472263}">
      <dgm:prSet/>
      <dgm:spPr/>
      <dgm:t>
        <a:bodyPr/>
        <a:lstStyle/>
        <a:p>
          <a:endParaRPr lang="ru-RU"/>
        </a:p>
      </dgm:t>
    </dgm:pt>
    <dgm:pt modelId="{999A2136-769B-46C0-8985-1EFD05435532}" type="sibTrans" cxnId="{4A074D22-5560-4499-BECD-7063F6472263}">
      <dgm:prSet/>
      <dgm:spPr/>
      <dgm:t>
        <a:bodyPr/>
        <a:lstStyle/>
        <a:p>
          <a:endParaRPr lang="ru-RU"/>
        </a:p>
      </dgm:t>
    </dgm:pt>
    <dgm:pt modelId="{A47DC65B-A4CC-4D2B-A5BE-68E90F55AC80}" type="pres">
      <dgm:prSet presAssocID="{8F23E26B-2C41-497F-9235-C1291CB33A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9292556-9C58-4CDA-853A-B0BAAC4F186E}" type="pres">
      <dgm:prSet presAssocID="{8F23E26B-2C41-497F-9235-C1291CB33A0C}" presName="Name1" presStyleCnt="0"/>
      <dgm:spPr/>
      <dgm:t>
        <a:bodyPr/>
        <a:lstStyle/>
        <a:p>
          <a:endParaRPr lang="ru-RU"/>
        </a:p>
      </dgm:t>
    </dgm:pt>
    <dgm:pt modelId="{EF577C62-1419-495F-9ED5-4C320F3FFB68}" type="pres">
      <dgm:prSet presAssocID="{8F23E26B-2C41-497F-9235-C1291CB33A0C}" presName="cycle" presStyleCnt="0"/>
      <dgm:spPr/>
      <dgm:t>
        <a:bodyPr/>
        <a:lstStyle/>
        <a:p>
          <a:endParaRPr lang="ru-RU"/>
        </a:p>
      </dgm:t>
    </dgm:pt>
    <dgm:pt modelId="{55040E43-FB9B-436E-8090-008AB3109FED}" type="pres">
      <dgm:prSet presAssocID="{8F23E26B-2C41-497F-9235-C1291CB33A0C}" presName="srcNode" presStyleLbl="node1" presStyleIdx="0" presStyleCnt="1"/>
      <dgm:spPr/>
      <dgm:t>
        <a:bodyPr/>
        <a:lstStyle/>
        <a:p>
          <a:endParaRPr lang="ru-RU"/>
        </a:p>
      </dgm:t>
    </dgm:pt>
    <dgm:pt modelId="{B32169B7-9779-421C-ABB5-E7D6D27728AE}" type="pres">
      <dgm:prSet presAssocID="{8F23E26B-2C41-497F-9235-C1291CB33A0C}" presName="conn" presStyleLbl="parChTrans1D2" presStyleIdx="0" presStyleCnt="1"/>
      <dgm:spPr/>
      <dgm:t>
        <a:bodyPr/>
        <a:lstStyle/>
        <a:p>
          <a:endParaRPr lang="ru-RU"/>
        </a:p>
      </dgm:t>
    </dgm:pt>
    <dgm:pt modelId="{1CDE7BB0-0CAD-4C70-B358-3C969D5D20B3}" type="pres">
      <dgm:prSet presAssocID="{8F23E26B-2C41-497F-9235-C1291CB33A0C}" presName="extraNode" presStyleLbl="node1" presStyleIdx="0" presStyleCnt="1"/>
      <dgm:spPr/>
      <dgm:t>
        <a:bodyPr/>
        <a:lstStyle/>
        <a:p>
          <a:endParaRPr lang="ru-RU"/>
        </a:p>
      </dgm:t>
    </dgm:pt>
    <dgm:pt modelId="{3F99CDC6-70BD-4500-B9EB-2307EA7E6C79}" type="pres">
      <dgm:prSet presAssocID="{8F23E26B-2C41-497F-9235-C1291CB33A0C}" presName="dstNode" presStyleLbl="node1" presStyleIdx="0" presStyleCnt="1"/>
      <dgm:spPr/>
      <dgm:t>
        <a:bodyPr/>
        <a:lstStyle/>
        <a:p>
          <a:endParaRPr lang="ru-RU"/>
        </a:p>
      </dgm:t>
    </dgm:pt>
    <dgm:pt modelId="{F9F90A6C-11CB-49AC-8B98-8B19F8D6A002}" type="pres">
      <dgm:prSet presAssocID="{0FBBA5BE-C548-455E-BB2E-FC90640CE5D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92E22-0DB2-4A12-BD5E-BCF8EE7E4D09}" type="pres">
      <dgm:prSet presAssocID="{0FBBA5BE-C548-455E-BB2E-FC90640CE5D8}" presName="accent_1" presStyleCnt="0"/>
      <dgm:spPr/>
      <dgm:t>
        <a:bodyPr/>
        <a:lstStyle/>
        <a:p>
          <a:endParaRPr lang="ru-RU"/>
        </a:p>
      </dgm:t>
    </dgm:pt>
    <dgm:pt modelId="{38F85B75-08DA-4D29-9914-CEC1F42A3A0B}" type="pres">
      <dgm:prSet presAssocID="{0FBBA5BE-C548-455E-BB2E-FC90640CE5D8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4EEFB8C9-08BB-4FE3-8EED-3CEE510C0E55}" type="presOf" srcId="{8F23E26B-2C41-497F-9235-C1291CB33A0C}" destId="{A47DC65B-A4CC-4D2B-A5BE-68E90F55AC80}" srcOrd="0" destOrd="0" presId="urn:microsoft.com/office/officeart/2008/layout/VerticalCurvedList"/>
    <dgm:cxn modelId="{0CC3C6EB-B8A1-44CB-8347-8648F50867B6}" type="presOf" srcId="{0FBBA5BE-C548-455E-BB2E-FC90640CE5D8}" destId="{F9F90A6C-11CB-49AC-8B98-8B19F8D6A002}" srcOrd="0" destOrd="0" presId="urn:microsoft.com/office/officeart/2008/layout/VerticalCurvedList"/>
    <dgm:cxn modelId="{4A8D0DF1-86B4-4A66-ADCF-FF2E2D6BD77F}" type="presOf" srcId="{999A2136-769B-46C0-8985-1EFD05435532}" destId="{B32169B7-9779-421C-ABB5-E7D6D27728AE}" srcOrd="0" destOrd="0" presId="urn:microsoft.com/office/officeart/2008/layout/VerticalCurvedList"/>
    <dgm:cxn modelId="{4A074D22-5560-4499-BECD-7063F6472263}" srcId="{8F23E26B-2C41-497F-9235-C1291CB33A0C}" destId="{0FBBA5BE-C548-455E-BB2E-FC90640CE5D8}" srcOrd="0" destOrd="0" parTransId="{23A6612B-BCF9-4820-84FD-4125A29836E1}" sibTransId="{999A2136-769B-46C0-8985-1EFD05435532}"/>
    <dgm:cxn modelId="{08B83049-D0BB-4C5B-B6D3-47547A78B07C}" type="presParOf" srcId="{A47DC65B-A4CC-4D2B-A5BE-68E90F55AC80}" destId="{59292556-9C58-4CDA-853A-B0BAAC4F186E}" srcOrd="0" destOrd="0" presId="urn:microsoft.com/office/officeart/2008/layout/VerticalCurvedList"/>
    <dgm:cxn modelId="{DB80807F-7286-44EF-8E45-0B25CC6C34E4}" type="presParOf" srcId="{59292556-9C58-4CDA-853A-B0BAAC4F186E}" destId="{EF577C62-1419-495F-9ED5-4C320F3FFB68}" srcOrd="0" destOrd="0" presId="urn:microsoft.com/office/officeart/2008/layout/VerticalCurvedList"/>
    <dgm:cxn modelId="{D24CE6A6-6322-4850-B539-E135AE53D3FF}" type="presParOf" srcId="{EF577C62-1419-495F-9ED5-4C320F3FFB68}" destId="{55040E43-FB9B-436E-8090-008AB3109FED}" srcOrd="0" destOrd="0" presId="urn:microsoft.com/office/officeart/2008/layout/VerticalCurvedList"/>
    <dgm:cxn modelId="{307CE717-30E1-4668-9DC1-E3156286DA6B}" type="presParOf" srcId="{EF577C62-1419-495F-9ED5-4C320F3FFB68}" destId="{B32169B7-9779-421C-ABB5-E7D6D27728AE}" srcOrd="1" destOrd="0" presId="urn:microsoft.com/office/officeart/2008/layout/VerticalCurvedList"/>
    <dgm:cxn modelId="{79798B5C-C75F-468B-A7D4-AB758DAB604D}" type="presParOf" srcId="{EF577C62-1419-495F-9ED5-4C320F3FFB68}" destId="{1CDE7BB0-0CAD-4C70-B358-3C969D5D20B3}" srcOrd="2" destOrd="0" presId="urn:microsoft.com/office/officeart/2008/layout/VerticalCurvedList"/>
    <dgm:cxn modelId="{74D79532-569F-47DB-A710-49FA6BF4EA64}" type="presParOf" srcId="{EF577C62-1419-495F-9ED5-4C320F3FFB68}" destId="{3F99CDC6-70BD-4500-B9EB-2307EA7E6C79}" srcOrd="3" destOrd="0" presId="urn:microsoft.com/office/officeart/2008/layout/VerticalCurvedList"/>
    <dgm:cxn modelId="{EE585134-8798-41F2-92BE-6F2B052C386D}" type="presParOf" srcId="{59292556-9C58-4CDA-853A-B0BAAC4F186E}" destId="{F9F90A6C-11CB-49AC-8B98-8B19F8D6A002}" srcOrd="1" destOrd="0" presId="urn:microsoft.com/office/officeart/2008/layout/VerticalCurvedList"/>
    <dgm:cxn modelId="{E769A0B9-16F9-4196-9DB8-A65014191A29}" type="presParOf" srcId="{59292556-9C58-4CDA-853A-B0BAAC4F186E}" destId="{A8992E22-0DB2-4A12-BD5E-BCF8EE7E4D09}" srcOrd="2" destOrd="0" presId="urn:microsoft.com/office/officeart/2008/layout/VerticalCurvedList"/>
    <dgm:cxn modelId="{F1F3DA60-DBFC-48DB-B243-810820B82696}" type="presParOf" srcId="{A8992E22-0DB2-4A12-BD5E-BCF8EE7E4D09}" destId="{38F85B75-08DA-4D29-9914-CEC1F42A3A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103.xml><?xml version="1.0" encoding="utf-8"?>
<dgm:dataModel xmlns:dgm="http://schemas.openxmlformats.org/drawingml/2006/diagram" xmlns:a="http://schemas.openxmlformats.org/drawingml/2006/main">
  <dgm:ptLst>
    <dgm:pt modelId="{947E25BA-CBB6-4C84-8390-9F3CDC47EF89}" type="doc">
      <dgm:prSet loTypeId="urn:microsoft.com/office/officeart/2005/8/layout/vList2" loCatId="list" qsTypeId="urn:microsoft.com/office/officeart/2005/8/quickstyle/3d1" qsCatId="3D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B3039916-093E-4CDD-9390-5BD4A6BF6C97}">
      <dgm:prSet custT="1"/>
      <dgm:spPr/>
      <dgm:t>
        <a:bodyPr/>
        <a:lstStyle/>
        <a:p>
          <a:pPr algn="ctr" rtl="0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бесплатной медицинской помощью жителей области осуществляется за счет средств областного бюджета и бюджета фонда обязательного медицинского страхования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603A1-4B48-4892-BF49-02EAAE4B9C74}" type="parTrans" cxnId="{E4467E54-0CB9-43B8-A0FB-30D38B2A7A42}">
      <dgm:prSet/>
      <dgm:spPr/>
      <dgm:t>
        <a:bodyPr/>
        <a:lstStyle/>
        <a:p>
          <a:endParaRPr lang="ru-RU"/>
        </a:p>
      </dgm:t>
    </dgm:pt>
    <dgm:pt modelId="{BEFCD6DB-0C54-4D4C-B5E7-686895325BA7}" type="sibTrans" cxnId="{E4467E54-0CB9-43B8-A0FB-30D38B2A7A42}">
      <dgm:prSet/>
      <dgm:spPr/>
      <dgm:t>
        <a:bodyPr/>
        <a:lstStyle/>
        <a:p>
          <a:endParaRPr lang="ru-RU"/>
        </a:p>
      </dgm:t>
    </dgm:pt>
    <dgm:pt modelId="{EDAF2918-942B-4D99-94F1-52D4EAD1B9D4}" type="pres">
      <dgm:prSet presAssocID="{947E25BA-CBB6-4C84-8390-9F3CDC47EF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EA2292-66D5-4C73-ACE7-B80B28B68891}" type="pres">
      <dgm:prSet presAssocID="{B3039916-093E-4CDD-9390-5BD4A6BF6C97}" presName="parentText" presStyleLbl="node1" presStyleIdx="0" presStyleCnt="1" custLinFactNeighborX="-885" custLinFactNeighborY="23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F08009-9AC7-4F1E-A05D-5DD9A673A46A}" type="presOf" srcId="{B3039916-093E-4CDD-9390-5BD4A6BF6C97}" destId="{75EA2292-66D5-4C73-ACE7-B80B28B68891}" srcOrd="0" destOrd="0" presId="urn:microsoft.com/office/officeart/2005/8/layout/vList2"/>
    <dgm:cxn modelId="{E4467E54-0CB9-43B8-A0FB-30D38B2A7A42}" srcId="{947E25BA-CBB6-4C84-8390-9F3CDC47EF89}" destId="{B3039916-093E-4CDD-9390-5BD4A6BF6C97}" srcOrd="0" destOrd="0" parTransId="{579603A1-4B48-4892-BF49-02EAAE4B9C74}" sibTransId="{BEFCD6DB-0C54-4D4C-B5E7-686895325BA7}"/>
    <dgm:cxn modelId="{F596E449-B576-4933-B66E-FBDCC2816AFB}" type="presOf" srcId="{947E25BA-CBB6-4C84-8390-9F3CDC47EF89}" destId="{EDAF2918-942B-4D99-94F1-52D4EAD1B9D4}" srcOrd="0" destOrd="0" presId="urn:microsoft.com/office/officeart/2005/8/layout/vList2"/>
    <dgm:cxn modelId="{14F9BFEB-315E-488C-9042-89B9D09F8F98}" type="presParOf" srcId="{EDAF2918-942B-4D99-94F1-52D4EAD1B9D4}" destId="{75EA2292-66D5-4C73-ACE7-B80B28B688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104.xml><?xml version="1.0" encoding="utf-8"?>
<dgm:dataModel xmlns:dgm="http://schemas.openxmlformats.org/drawingml/2006/diagram" xmlns:a="http://schemas.openxmlformats.org/drawingml/2006/main">
  <dgm:ptLst>
    <dgm:pt modelId="{71277086-E312-4AB0-AD79-9C55BDEEFF74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9A238BF-7437-47CF-842B-30D466126548}">
      <dgm:prSet custT="1"/>
      <dgm:spPr/>
      <dgm:t>
        <a:bodyPr/>
        <a:lstStyle/>
        <a:p>
          <a:pPr algn="ctr" rtl="0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Расходы в области труда, занятости и социальной политики, млн. руб.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702F8CC-C52D-4585-B7AF-4BE8B7845FDE}" type="parTrans" cxnId="{97AE7A40-A513-4E27-A882-2BAFDC9E4268}">
      <dgm:prSet/>
      <dgm:spPr/>
      <dgm:t>
        <a:bodyPr/>
        <a:lstStyle/>
        <a:p>
          <a:endParaRPr lang="ru-RU"/>
        </a:p>
      </dgm:t>
    </dgm:pt>
    <dgm:pt modelId="{D90B8A46-2529-493C-A53B-A32119D89F07}" type="sibTrans" cxnId="{97AE7A40-A513-4E27-A882-2BAFDC9E4268}">
      <dgm:prSet/>
      <dgm:spPr/>
      <dgm:t>
        <a:bodyPr/>
        <a:lstStyle/>
        <a:p>
          <a:endParaRPr lang="ru-RU"/>
        </a:p>
      </dgm:t>
    </dgm:pt>
    <dgm:pt modelId="{74CA3055-12C6-4DBA-8C5B-8E5E603CE30A}" type="pres">
      <dgm:prSet presAssocID="{71277086-E312-4AB0-AD79-9C55BDEEFF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1035ED-76F3-4EE3-9AD2-831A97081991}" type="pres">
      <dgm:prSet presAssocID="{59A238BF-7437-47CF-842B-30D466126548}" presName="parentText" presStyleLbl="node1" presStyleIdx="0" presStyleCnt="1" custScaleY="266402" custLinFactNeighborX="-1887" custLinFactNeighborY="-482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E52C5-9BFA-44D3-813B-070E69AD88A2}" type="presOf" srcId="{71277086-E312-4AB0-AD79-9C55BDEEFF74}" destId="{74CA3055-12C6-4DBA-8C5B-8E5E603CE30A}" srcOrd="0" destOrd="0" presId="urn:microsoft.com/office/officeart/2005/8/layout/vList2"/>
    <dgm:cxn modelId="{97AE7A40-A513-4E27-A882-2BAFDC9E4268}" srcId="{71277086-E312-4AB0-AD79-9C55BDEEFF74}" destId="{59A238BF-7437-47CF-842B-30D466126548}" srcOrd="0" destOrd="0" parTransId="{B702F8CC-C52D-4585-B7AF-4BE8B7845FDE}" sibTransId="{D90B8A46-2529-493C-A53B-A32119D89F07}"/>
    <dgm:cxn modelId="{8A543A80-2902-461F-9E5F-A8B5526D9E8A}" type="presOf" srcId="{59A238BF-7437-47CF-842B-30D466126548}" destId="{581035ED-76F3-4EE3-9AD2-831A97081991}" srcOrd="0" destOrd="0" presId="urn:microsoft.com/office/officeart/2005/8/layout/vList2"/>
    <dgm:cxn modelId="{F96481C5-186D-426F-87D6-3DBA8E848C6B}" type="presParOf" srcId="{74CA3055-12C6-4DBA-8C5B-8E5E603CE30A}" destId="{581035ED-76F3-4EE3-9AD2-831A970819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5.xml><?xml version="1.0" encoding="utf-8"?>
<dgm:dataModel xmlns:dgm="http://schemas.openxmlformats.org/drawingml/2006/diagram" xmlns:a="http://schemas.openxmlformats.org/drawingml/2006/main">
  <dgm:ptLst>
    <dgm:pt modelId="{4DDD47BF-93B4-4C82-8620-B754F4F11B98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026E1FEB-4C9A-4AEC-8BC0-A489F21535E4}">
      <dgm:prSet custT="1"/>
      <dgm:spPr/>
      <dgm:t>
        <a:bodyPr/>
        <a:lstStyle/>
        <a:p>
          <a:pPr algn="ctr"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ВЫПЛАТЫ НА ОХРАНУ СЕМЬИ И ДЕТСТВА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D963CF4-88AB-4AFB-B30F-C8530C07A56A}" type="parTrans" cxnId="{0C4E8B93-F506-426A-B41C-F292C321C795}">
      <dgm:prSet/>
      <dgm:spPr/>
      <dgm:t>
        <a:bodyPr/>
        <a:lstStyle/>
        <a:p>
          <a:endParaRPr lang="ru-RU"/>
        </a:p>
      </dgm:t>
    </dgm:pt>
    <dgm:pt modelId="{3625527E-CBD5-4750-B3C8-E1AAABED3A78}" type="sibTrans" cxnId="{0C4E8B93-F506-426A-B41C-F292C321C795}">
      <dgm:prSet/>
      <dgm:spPr/>
      <dgm:t>
        <a:bodyPr/>
        <a:lstStyle/>
        <a:p>
          <a:endParaRPr lang="ru-RU"/>
        </a:p>
      </dgm:t>
    </dgm:pt>
    <dgm:pt modelId="{BEECEF43-B144-4922-9287-8227DF49D344}" type="pres">
      <dgm:prSet presAssocID="{4DDD47BF-93B4-4C82-8620-B754F4F11B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477F2D-BCDB-482E-8E09-880CC4E2DF46}" type="pres">
      <dgm:prSet presAssocID="{026E1FEB-4C9A-4AEC-8BC0-A489F21535E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C2E573-C328-4EEC-ACFA-3D980A17D5DE}" type="presOf" srcId="{4DDD47BF-93B4-4C82-8620-B754F4F11B98}" destId="{BEECEF43-B144-4922-9287-8227DF49D344}" srcOrd="0" destOrd="0" presId="urn:microsoft.com/office/officeart/2005/8/layout/vList2"/>
    <dgm:cxn modelId="{0C4E8B93-F506-426A-B41C-F292C321C795}" srcId="{4DDD47BF-93B4-4C82-8620-B754F4F11B98}" destId="{026E1FEB-4C9A-4AEC-8BC0-A489F21535E4}" srcOrd="0" destOrd="0" parTransId="{BD963CF4-88AB-4AFB-B30F-C8530C07A56A}" sibTransId="{3625527E-CBD5-4750-B3C8-E1AAABED3A78}"/>
    <dgm:cxn modelId="{10F9F7ED-431C-443A-A172-277C1B4E3DA7}" type="presOf" srcId="{026E1FEB-4C9A-4AEC-8BC0-A489F21535E4}" destId="{C9477F2D-BCDB-482E-8E09-880CC4E2DF46}" srcOrd="0" destOrd="0" presId="urn:microsoft.com/office/officeart/2005/8/layout/vList2"/>
    <dgm:cxn modelId="{5DDD6EC9-C2BF-4986-B05D-041DE6BE1932}" type="presParOf" srcId="{BEECEF43-B144-4922-9287-8227DF49D344}" destId="{C9477F2D-BCDB-482E-8E09-880CC4E2DF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6.xml><?xml version="1.0" encoding="utf-8"?>
<dgm:dataModel xmlns:dgm="http://schemas.openxmlformats.org/drawingml/2006/diagram" xmlns:a="http://schemas.openxmlformats.org/drawingml/2006/main">
  <dgm:ptLst>
    <dgm:pt modelId="{492E1D05-BF5A-497D-95EB-2B0CC744AE8F}" type="doc">
      <dgm:prSet loTypeId="urn:microsoft.com/office/officeart/2005/8/layout/radial5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919A451-4B0B-4471-BEFE-136915F2E4CE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6688,4 млн. рублей</a:t>
          </a:r>
          <a:endParaRPr lang="ru-RU" sz="11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632667-ACD3-46A2-BE21-B8B8135C7C5D}" type="parTrans" cxnId="{D0C99E85-A6D2-4135-9F1E-47D0E2BC585A}">
      <dgm:prSet/>
      <dgm:spPr/>
      <dgm:t>
        <a:bodyPr/>
        <a:lstStyle/>
        <a:p>
          <a:endParaRPr lang="ru-RU"/>
        </a:p>
      </dgm:t>
    </dgm:pt>
    <dgm:pt modelId="{23A0D6B8-36E2-4BD7-9434-6C3A2393ADA0}" type="sibTrans" cxnId="{D0C99E85-A6D2-4135-9F1E-47D0E2BC585A}">
      <dgm:prSet/>
      <dgm:spPr/>
      <dgm:t>
        <a:bodyPr/>
        <a:lstStyle/>
        <a:p>
          <a:endParaRPr lang="ru-RU"/>
        </a:p>
      </dgm:t>
    </dgm:pt>
    <dgm:pt modelId="{B3683922-B93B-4345-8051-687F7C8178BA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Дотации на выравнивание бюджетной обеспеченности - 1740,0 млн. рублей</a:t>
          </a:r>
          <a:endParaRPr lang="ru-RU" sz="11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3605FF-9D6F-474C-8485-14D77EAE9A95}" type="parTrans" cxnId="{832D2F60-B76E-4F06-BE74-0B7AC91F5E67}">
      <dgm:prSet/>
      <dgm:spPr/>
      <dgm:t>
        <a:bodyPr/>
        <a:lstStyle/>
        <a:p>
          <a:endParaRPr lang="ru-RU"/>
        </a:p>
      </dgm:t>
    </dgm:pt>
    <dgm:pt modelId="{2AEFDC48-782B-46BC-8C8B-24D032A3F6FC}" type="sibTrans" cxnId="{832D2F60-B76E-4F06-BE74-0B7AC91F5E67}">
      <dgm:prSet/>
      <dgm:spPr/>
      <dgm:t>
        <a:bodyPr/>
        <a:lstStyle/>
        <a:p>
          <a:endParaRPr lang="ru-RU"/>
        </a:p>
      </dgm:t>
    </dgm:pt>
    <dgm:pt modelId="{C90C3BC1-5A3C-4E54-BE2E-A3418FE3BD66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 – 950,0 млн. рублей</a:t>
          </a:r>
          <a:endParaRPr lang="ru-RU" sz="11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67A726-48DD-4A63-B649-C1694E80E782}" type="parTrans" cxnId="{57493691-1453-4A66-99F2-89A801807581}">
      <dgm:prSet/>
      <dgm:spPr/>
      <dgm:t>
        <a:bodyPr/>
        <a:lstStyle/>
        <a:p>
          <a:endParaRPr lang="ru-RU"/>
        </a:p>
      </dgm:t>
    </dgm:pt>
    <dgm:pt modelId="{38ABEBCF-60DD-41F6-BCA2-519869FA995F}" type="sibTrans" cxnId="{57493691-1453-4A66-99F2-89A801807581}">
      <dgm:prSet/>
      <dgm:spPr/>
      <dgm:t>
        <a:bodyPr/>
        <a:lstStyle/>
        <a:p>
          <a:endParaRPr lang="ru-RU"/>
        </a:p>
      </dgm:t>
    </dgm:pt>
    <dgm:pt modelId="{088830A4-B022-47C2-8EC3-A2DDEC6C7E30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 – 90,4 млн. рублей</a:t>
          </a:r>
          <a:endParaRPr lang="ru-RU" sz="11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423E46-1495-4358-B337-7221E9316D9A}" type="parTrans" cxnId="{6BBCB513-CDFC-4252-BC99-A9F615DD34A3}">
      <dgm:prSet/>
      <dgm:spPr/>
      <dgm:t>
        <a:bodyPr/>
        <a:lstStyle/>
        <a:p>
          <a:endParaRPr lang="ru-RU"/>
        </a:p>
      </dgm:t>
    </dgm:pt>
    <dgm:pt modelId="{77602C8A-19A6-4E5F-ADFC-FF44A4714596}" type="sibTrans" cxnId="{6BBCB513-CDFC-4252-BC99-A9F615DD34A3}">
      <dgm:prSet/>
      <dgm:spPr/>
      <dgm:t>
        <a:bodyPr/>
        <a:lstStyle/>
        <a:p>
          <a:endParaRPr lang="ru-RU"/>
        </a:p>
      </dgm:t>
    </dgm:pt>
    <dgm:pt modelId="{0045B9F8-ED91-43FF-A5F9-2F963DEF5F24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дотации – 210,0 млн. рублей</a:t>
          </a:r>
          <a:endParaRPr lang="ru-RU" sz="11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DC0CC1-A389-4470-83AA-1435DBEF6037}" type="parTrans" cxnId="{1AB94774-09FA-4C22-B426-EBA0BDA6963B}">
      <dgm:prSet/>
      <dgm:spPr/>
      <dgm:t>
        <a:bodyPr/>
        <a:lstStyle/>
        <a:p>
          <a:endParaRPr lang="ru-RU"/>
        </a:p>
      </dgm:t>
    </dgm:pt>
    <dgm:pt modelId="{6EBCAA98-C1EB-4EF4-A33A-596ABC14E594}" type="sibTrans" cxnId="{1AB94774-09FA-4C22-B426-EBA0BDA6963B}">
      <dgm:prSet/>
      <dgm:spPr/>
      <dgm:t>
        <a:bodyPr/>
        <a:lstStyle/>
        <a:p>
          <a:endParaRPr lang="ru-RU"/>
        </a:p>
      </dgm:t>
    </dgm:pt>
    <dgm:pt modelId="{9D81AEDE-8A12-4C35-B624-A79BA4D45DB9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Субвенции – 3698,0 млн. рублей</a:t>
          </a:r>
          <a:endParaRPr lang="ru-RU" sz="11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62DA6F-C441-4743-9563-A889AD37C8D2}" type="parTrans" cxnId="{7B4C31AD-FA10-440E-A9EB-BAF181CF2FAE}">
      <dgm:prSet/>
      <dgm:spPr/>
      <dgm:t>
        <a:bodyPr/>
        <a:lstStyle/>
        <a:p>
          <a:endParaRPr lang="ru-RU"/>
        </a:p>
      </dgm:t>
    </dgm:pt>
    <dgm:pt modelId="{FCC149BA-707D-42E4-A71F-BE040DF7DB22}" type="sibTrans" cxnId="{7B4C31AD-FA10-440E-A9EB-BAF181CF2FAE}">
      <dgm:prSet/>
      <dgm:spPr/>
      <dgm:t>
        <a:bodyPr/>
        <a:lstStyle/>
        <a:p>
          <a:endParaRPr lang="ru-RU"/>
        </a:p>
      </dgm:t>
    </dgm:pt>
    <dgm:pt modelId="{58220E7C-E477-404A-8437-06BD6AF9D06C}" type="pres">
      <dgm:prSet presAssocID="{492E1D05-BF5A-497D-95EB-2B0CC744AE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BB94E8-71F4-4DC5-9DA1-7E516A1C0065}" type="pres">
      <dgm:prSet presAssocID="{A919A451-4B0B-4471-BEFE-136915F2E4CE}" presName="centerShape" presStyleLbl="node0" presStyleIdx="0" presStyleCnt="1"/>
      <dgm:spPr/>
      <dgm:t>
        <a:bodyPr/>
        <a:lstStyle/>
        <a:p>
          <a:endParaRPr lang="ru-RU"/>
        </a:p>
      </dgm:t>
    </dgm:pt>
    <dgm:pt modelId="{29257B10-7822-4245-A646-756027627B55}" type="pres">
      <dgm:prSet presAssocID="{F23605FF-9D6F-474C-8485-14D77EAE9A95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FF95D76-40F4-4139-912F-9D70D4E31D03}" type="pres">
      <dgm:prSet presAssocID="{F23605FF-9D6F-474C-8485-14D77EAE9A9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9B1534B-EFD4-42E8-9FF5-E4963FE26DCA}" type="pres">
      <dgm:prSet presAssocID="{B3683922-B93B-4345-8051-687F7C8178BA}" presName="node" presStyleLbl="node1" presStyleIdx="0" presStyleCnt="5" custScaleX="117056" custScaleY="100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0E7AF-D27F-4159-B053-B49CF4D4DF11}" type="pres">
      <dgm:prSet presAssocID="{B667A726-48DD-4A63-B649-C1694E80E782}" presName="parTrans" presStyleLbl="sibTrans2D1" presStyleIdx="1" presStyleCnt="5"/>
      <dgm:spPr/>
      <dgm:t>
        <a:bodyPr/>
        <a:lstStyle/>
        <a:p>
          <a:endParaRPr lang="ru-RU"/>
        </a:p>
      </dgm:t>
    </dgm:pt>
    <dgm:pt modelId="{2B2E564C-BF30-4114-A6E2-5114F550B5C0}" type="pres">
      <dgm:prSet presAssocID="{B667A726-48DD-4A63-B649-C1694E80E78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A78FD08-E3D3-401D-8475-B6AA1962E98D}" type="pres">
      <dgm:prSet presAssocID="{C90C3BC1-5A3C-4E54-BE2E-A3418FE3BD6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FCEAE-99B9-4D0F-A6BB-C5009FD50695}" type="pres">
      <dgm:prSet presAssocID="{B0423E46-1495-4358-B337-7221E9316D9A}" presName="parTrans" presStyleLbl="sibTrans2D1" presStyleIdx="2" presStyleCnt="5"/>
      <dgm:spPr/>
      <dgm:t>
        <a:bodyPr/>
        <a:lstStyle/>
        <a:p>
          <a:endParaRPr lang="ru-RU"/>
        </a:p>
      </dgm:t>
    </dgm:pt>
    <dgm:pt modelId="{375FC778-3E7C-4B3B-A818-82D4BFBB22C9}" type="pres">
      <dgm:prSet presAssocID="{B0423E46-1495-4358-B337-7221E9316D9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1B24AC3-3DEE-4C78-95CE-025EB8CB3B74}" type="pres">
      <dgm:prSet presAssocID="{088830A4-B022-47C2-8EC3-A2DDEC6C7E3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AEE19-5626-494E-A59E-A5DA8617BD59}" type="pres">
      <dgm:prSet presAssocID="{0D62DA6F-C441-4743-9563-A889AD37C8D2}" presName="parTrans" presStyleLbl="sibTrans2D1" presStyleIdx="3" presStyleCnt="5"/>
      <dgm:spPr/>
      <dgm:t>
        <a:bodyPr/>
        <a:lstStyle/>
        <a:p>
          <a:endParaRPr lang="ru-RU"/>
        </a:p>
      </dgm:t>
    </dgm:pt>
    <dgm:pt modelId="{1975F719-8935-4BC6-BCA1-7DEDBBB21970}" type="pres">
      <dgm:prSet presAssocID="{0D62DA6F-C441-4743-9563-A889AD37C8D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27CC2EC-25A8-4540-8344-C4BEFABF1B10}" type="pres">
      <dgm:prSet presAssocID="{9D81AEDE-8A12-4C35-B624-A79BA4D45DB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24ED5-303A-486B-842C-42432DFD4EB8}" type="pres">
      <dgm:prSet presAssocID="{FADC0CC1-A389-4470-83AA-1435DBEF6037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5E0494F-4041-461A-9EE0-9496C765FFBA}" type="pres">
      <dgm:prSet presAssocID="{FADC0CC1-A389-4470-83AA-1435DBEF6037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C164558A-61C2-4941-81C9-C474A300152F}" type="pres">
      <dgm:prSet presAssocID="{0045B9F8-ED91-43FF-A5F9-2F963DEF5F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40DD52-1882-40BE-9E53-937B3B0CFE84}" type="presOf" srcId="{088830A4-B022-47C2-8EC3-A2DDEC6C7E30}" destId="{C1B24AC3-3DEE-4C78-95CE-025EB8CB3B74}" srcOrd="0" destOrd="0" presId="urn:microsoft.com/office/officeart/2005/8/layout/radial5"/>
    <dgm:cxn modelId="{C3626E3D-A4F4-4096-9D76-C52CAE3C9019}" type="presOf" srcId="{B0423E46-1495-4358-B337-7221E9316D9A}" destId="{656FCEAE-99B9-4D0F-A6BB-C5009FD50695}" srcOrd="0" destOrd="0" presId="urn:microsoft.com/office/officeart/2005/8/layout/radial5"/>
    <dgm:cxn modelId="{822BEDFB-9981-43A6-87B6-29DC47798854}" type="presOf" srcId="{B0423E46-1495-4358-B337-7221E9316D9A}" destId="{375FC778-3E7C-4B3B-A818-82D4BFBB22C9}" srcOrd="1" destOrd="0" presId="urn:microsoft.com/office/officeart/2005/8/layout/radial5"/>
    <dgm:cxn modelId="{A00B5C24-F20D-427A-A688-5BC303554D80}" type="presOf" srcId="{F23605FF-9D6F-474C-8485-14D77EAE9A95}" destId="{9FF95D76-40F4-4139-912F-9D70D4E31D03}" srcOrd="1" destOrd="0" presId="urn:microsoft.com/office/officeart/2005/8/layout/radial5"/>
    <dgm:cxn modelId="{3D57C347-310B-4029-9165-3E2D93B0FDAC}" type="presOf" srcId="{B3683922-B93B-4345-8051-687F7C8178BA}" destId="{89B1534B-EFD4-42E8-9FF5-E4963FE26DCA}" srcOrd="0" destOrd="0" presId="urn:microsoft.com/office/officeart/2005/8/layout/radial5"/>
    <dgm:cxn modelId="{3228313A-CE31-402A-AB68-5DBE46288B11}" type="presOf" srcId="{C90C3BC1-5A3C-4E54-BE2E-A3418FE3BD66}" destId="{EA78FD08-E3D3-401D-8475-B6AA1962E98D}" srcOrd="0" destOrd="0" presId="urn:microsoft.com/office/officeart/2005/8/layout/radial5"/>
    <dgm:cxn modelId="{A8C4BB73-DC58-4379-A2D9-2F5FD328A8F3}" type="presOf" srcId="{FADC0CC1-A389-4470-83AA-1435DBEF6037}" destId="{67924ED5-303A-486B-842C-42432DFD4EB8}" srcOrd="0" destOrd="0" presId="urn:microsoft.com/office/officeart/2005/8/layout/radial5"/>
    <dgm:cxn modelId="{6BBCB513-CDFC-4252-BC99-A9F615DD34A3}" srcId="{A919A451-4B0B-4471-BEFE-136915F2E4CE}" destId="{088830A4-B022-47C2-8EC3-A2DDEC6C7E30}" srcOrd="2" destOrd="0" parTransId="{B0423E46-1495-4358-B337-7221E9316D9A}" sibTransId="{77602C8A-19A6-4E5F-ADFC-FF44A4714596}"/>
    <dgm:cxn modelId="{1AB94774-09FA-4C22-B426-EBA0BDA6963B}" srcId="{A919A451-4B0B-4471-BEFE-136915F2E4CE}" destId="{0045B9F8-ED91-43FF-A5F9-2F963DEF5F24}" srcOrd="4" destOrd="0" parTransId="{FADC0CC1-A389-4470-83AA-1435DBEF6037}" sibTransId="{6EBCAA98-C1EB-4EF4-A33A-596ABC14E594}"/>
    <dgm:cxn modelId="{7B4C31AD-FA10-440E-A9EB-BAF181CF2FAE}" srcId="{A919A451-4B0B-4471-BEFE-136915F2E4CE}" destId="{9D81AEDE-8A12-4C35-B624-A79BA4D45DB9}" srcOrd="3" destOrd="0" parTransId="{0D62DA6F-C441-4743-9563-A889AD37C8D2}" sibTransId="{FCC149BA-707D-42E4-A71F-BE040DF7DB22}"/>
    <dgm:cxn modelId="{C2BA94BE-1F7A-452B-AF83-FCA37E85F4A6}" type="presOf" srcId="{A919A451-4B0B-4471-BEFE-136915F2E4CE}" destId="{8CBB94E8-71F4-4DC5-9DA1-7E516A1C0065}" srcOrd="0" destOrd="0" presId="urn:microsoft.com/office/officeart/2005/8/layout/radial5"/>
    <dgm:cxn modelId="{74A99851-FFE7-44BA-9426-C4C55E05C9EB}" type="presOf" srcId="{492E1D05-BF5A-497D-95EB-2B0CC744AE8F}" destId="{58220E7C-E477-404A-8437-06BD6AF9D06C}" srcOrd="0" destOrd="0" presId="urn:microsoft.com/office/officeart/2005/8/layout/radial5"/>
    <dgm:cxn modelId="{57493691-1453-4A66-99F2-89A801807581}" srcId="{A919A451-4B0B-4471-BEFE-136915F2E4CE}" destId="{C90C3BC1-5A3C-4E54-BE2E-A3418FE3BD66}" srcOrd="1" destOrd="0" parTransId="{B667A726-48DD-4A63-B649-C1694E80E782}" sibTransId="{38ABEBCF-60DD-41F6-BCA2-519869FA995F}"/>
    <dgm:cxn modelId="{D8417992-EF4D-4FD0-86C2-89C4A960D23F}" type="presOf" srcId="{9D81AEDE-8A12-4C35-B624-A79BA4D45DB9}" destId="{A27CC2EC-25A8-4540-8344-C4BEFABF1B10}" srcOrd="0" destOrd="0" presId="urn:microsoft.com/office/officeart/2005/8/layout/radial5"/>
    <dgm:cxn modelId="{12B7F3C5-07CA-4A85-AEA3-43C8CEE7CEAE}" type="presOf" srcId="{B667A726-48DD-4A63-B649-C1694E80E782}" destId="{2B2E564C-BF30-4114-A6E2-5114F550B5C0}" srcOrd="1" destOrd="0" presId="urn:microsoft.com/office/officeart/2005/8/layout/radial5"/>
    <dgm:cxn modelId="{3F1459C7-5465-4121-8039-5A90F60053FE}" type="presOf" srcId="{F23605FF-9D6F-474C-8485-14D77EAE9A95}" destId="{29257B10-7822-4245-A646-756027627B55}" srcOrd="0" destOrd="0" presId="urn:microsoft.com/office/officeart/2005/8/layout/radial5"/>
    <dgm:cxn modelId="{832D2F60-B76E-4F06-BE74-0B7AC91F5E67}" srcId="{A919A451-4B0B-4471-BEFE-136915F2E4CE}" destId="{B3683922-B93B-4345-8051-687F7C8178BA}" srcOrd="0" destOrd="0" parTransId="{F23605FF-9D6F-474C-8485-14D77EAE9A95}" sibTransId="{2AEFDC48-782B-46BC-8C8B-24D032A3F6FC}"/>
    <dgm:cxn modelId="{7903D58E-819A-4D0E-88A7-3211D1E4F223}" type="presOf" srcId="{0D62DA6F-C441-4743-9563-A889AD37C8D2}" destId="{1975F719-8935-4BC6-BCA1-7DEDBBB21970}" srcOrd="1" destOrd="0" presId="urn:microsoft.com/office/officeart/2005/8/layout/radial5"/>
    <dgm:cxn modelId="{D0A3938E-92DF-42BD-9CEB-0A58C6F30FBD}" type="presOf" srcId="{0045B9F8-ED91-43FF-A5F9-2F963DEF5F24}" destId="{C164558A-61C2-4941-81C9-C474A300152F}" srcOrd="0" destOrd="0" presId="urn:microsoft.com/office/officeart/2005/8/layout/radial5"/>
    <dgm:cxn modelId="{D0C99E85-A6D2-4135-9F1E-47D0E2BC585A}" srcId="{492E1D05-BF5A-497D-95EB-2B0CC744AE8F}" destId="{A919A451-4B0B-4471-BEFE-136915F2E4CE}" srcOrd="0" destOrd="0" parTransId="{B1632667-ACD3-46A2-BE21-B8B8135C7C5D}" sibTransId="{23A0D6B8-36E2-4BD7-9434-6C3A2393ADA0}"/>
    <dgm:cxn modelId="{B806BF38-B5BB-4950-AADF-16D7F3303B26}" type="presOf" srcId="{FADC0CC1-A389-4470-83AA-1435DBEF6037}" destId="{55E0494F-4041-461A-9EE0-9496C765FFBA}" srcOrd="1" destOrd="0" presId="urn:microsoft.com/office/officeart/2005/8/layout/radial5"/>
    <dgm:cxn modelId="{EC26497E-B29E-4693-8403-0271E6B434C3}" type="presOf" srcId="{0D62DA6F-C441-4743-9563-A889AD37C8D2}" destId="{B1FAEE19-5626-494E-A59E-A5DA8617BD59}" srcOrd="0" destOrd="0" presId="urn:microsoft.com/office/officeart/2005/8/layout/radial5"/>
    <dgm:cxn modelId="{224C662B-97A9-44F0-96B7-34A3972C76C8}" type="presOf" srcId="{B667A726-48DD-4A63-B649-C1694E80E782}" destId="{EA40E7AF-D27F-4159-B053-B49CF4D4DF11}" srcOrd="0" destOrd="0" presId="urn:microsoft.com/office/officeart/2005/8/layout/radial5"/>
    <dgm:cxn modelId="{EF0EF8CA-E748-4A81-83E6-CF6328876E19}" type="presParOf" srcId="{58220E7C-E477-404A-8437-06BD6AF9D06C}" destId="{8CBB94E8-71F4-4DC5-9DA1-7E516A1C0065}" srcOrd="0" destOrd="0" presId="urn:microsoft.com/office/officeart/2005/8/layout/radial5"/>
    <dgm:cxn modelId="{1AE58B49-7070-4027-B821-CA6C6F0F8F12}" type="presParOf" srcId="{58220E7C-E477-404A-8437-06BD6AF9D06C}" destId="{29257B10-7822-4245-A646-756027627B55}" srcOrd="1" destOrd="0" presId="urn:microsoft.com/office/officeart/2005/8/layout/radial5"/>
    <dgm:cxn modelId="{60B9EA10-A5B1-4B17-AA70-4414F68893BC}" type="presParOf" srcId="{29257B10-7822-4245-A646-756027627B55}" destId="{9FF95D76-40F4-4139-912F-9D70D4E31D03}" srcOrd="0" destOrd="0" presId="urn:microsoft.com/office/officeart/2005/8/layout/radial5"/>
    <dgm:cxn modelId="{4BB8400C-8234-485E-8C70-53DB846198DB}" type="presParOf" srcId="{58220E7C-E477-404A-8437-06BD6AF9D06C}" destId="{89B1534B-EFD4-42E8-9FF5-E4963FE26DCA}" srcOrd="2" destOrd="0" presId="urn:microsoft.com/office/officeart/2005/8/layout/radial5"/>
    <dgm:cxn modelId="{767A8634-E536-4224-A479-297E45AB1BAB}" type="presParOf" srcId="{58220E7C-E477-404A-8437-06BD6AF9D06C}" destId="{EA40E7AF-D27F-4159-B053-B49CF4D4DF11}" srcOrd="3" destOrd="0" presId="urn:microsoft.com/office/officeart/2005/8/layout/radial5"/>
    <dgm:cxn modelId="{FA813A72-39B7-4EDF-A018-97CA5B212252}" type="presParOf" srcId="{EA40E7AF-D27F-4159-B053-B49CF4D4DF11}" destId="{2B2E564C-BF30-4114-A6E2-5114F550B5C0}" srcOrd="0" destOrd="0" presId="urn:microsoft.com/office/officeart/2005/8/layout/radial5"/>
    <dgm:cxn modelId="{69C52AA6-CDD6-4BE1-968E-1D63B7D35097}" type="presParOf" srcId="{58220E7C-E477-404A-8437-06BD6AF9D06C}" destId="{EA78FD08-E3D3-401D-8475-B6AA1962E98D}" srcOrd="4" destOrd="0" presId="urn:microsoft.com/office/officeart/2005/8/layout/radial5"/>
    <dgm:cxn modelId="{BD5E6356-AA26-49F1-9392-1FD46BB67FB4}" type="presParOf" srcId="{58220E7C-E477-404A-8437-06BD6AF9D06C}" destId="{656FCEAE-99B9-4D0F-A6BB-C5009FD50695}" srcOrd="5" destOrd="0" presId="urn:microsoft.com/office/officeart/2005/8/layout/radial5"/>
    <dgm:cxn modelId="{221DE537-6EE1-46CF-9337-9351BEDD9147}" type="presParOf" srcId="{656FCEAE-99B9-4D0F-A6BB-C5009FD50695}" destId="{375FC778-3E7C-4B3B-A818-82D4BFBB22C9}" srcOrd="0" destOrd="0" presId="urn:microsoft.com/office/officeart/2005/8/layout/radial5"/>
    <dgm:cxn modelId="{CEFFF80D-0C4B-44B5-B5DE-754D7FA21651}" type="presParOf" srcId="{58220E7C-E477-404A-8437-06BD6AF9D06C}" destId="{C1B24AC3-3DEE-4C78-95CE-025EB8CB3B74}" srcOrd="6" destOrd="0" presId="urn:microsoft.com/office/officeart/2005/8/layout/radial5"/>
    <dgm:cxn modelId="{F3B33C8B-1ED3-413D-BC42-5645099D31F6}" type="presParOf" srcId="{58220E7C-E477-404A-8437-06BD6AF9D06C}" destId="{B1FAEE19-5626-494E-A59E-A5DA8617BD59}" srcOrd="7" destOrd="0" presId="urn:microsoft.com/office/officeart/2005/8/layout/radial5"/>
    <dgm:cxn modelId="{04B0C432-543E-4B42-96BC-6D9A7A369921}" type="presParOf" srcId="{B1FAEE19-5626-494E-A59E-A5DA8617BD59}" destId="{1975F719-8935-4BC6-BCA1-7DEDBBB21970}" srcOrd="0" destOrd="0" presId="urn:microsoft.com/office/officeart/2005/8/layout/radial5"/>
    <dgm:cxn modelId="{3F9E0A28-0BFC-4366-8E94-8046D1746D7C}" type="presParOf" srcId="{58220E7C-E477-404A-8437-06BD6AF9D06C}" destId="{A27CC2EC-25A8-4540-8344-C4BEFABF1B10}" srcOrd="8" destOrd="0" presId="urn:microsoft.com/office/officeart/2005/8/layout/radial5"/>
    <dgm:cxn modelId="{46CD25CA-5F16-482F-AFD5-E7510673A8AE}" type="presParOf" srcId="{58220E7C-E477-404A-8437-06BD6AF9D06C}" destId="{67924ED5-303A-486B-842C-42432DFD4EB8}" srcOrd="9" destOrd="0" presId="urn:microsoft.com/office/officeart/2005/8/layout/radial5"/>
    <dgm:cxn modelId="{DCFA426D-6284-49B6-83B8-4353B089400B}" type="presParOf" srcId="{67924ED5-303A-486B-842C-42432DFD4EB8}" destId="{55E0494F-4041-461A-9EE0-9496C765FFBA}" srcOrd="0" destOrd="0" presId="urn:microsoft.com/office/officeart/2005/8/layout/radial5"/>
    <dgm:cxn modelId="{E197A863-B94D-4676-8B0A-2570AD1E9BCE}" type="presParOf" srcId="{58220E7C-E477-404A-8437-06BD6AF9D06C}" destId="{C164558A-61C2-4941-81C9-C474A300152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7.xml><?xml version="1.0" encoding="utf-8"?>
<dgm:dataModel xmlns:dgm="http://schemas.openxmlformats.org/drawingml/2006/diagram" xmlns:a="http://schemas.openxmlformats.org/drawingml/2006/main">
  <dgm:ptLst>
    <dgm:pt modelId="{6692A68F-00D3-4A16-89AE-F12F728F63CC}" type="doc">
      <dgm:prSet loTypeId="urn:microsoft.com/office/officeart/2005/8/layout/target3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25C5BD96-6BD1-4A7B-AD1A-FFA440FE0BD8}">
      <dgm:prSet custT="1"/>
      <dgm:spPr/>
      <dgm:t>
        <a:bodyPr/>
        <a:lstStyle/>
        <a:p>
          <a:pPr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Расходы на предоставление межбюджетных трансфертов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CF61263-898B-4B3F-A3CE-045D2861E2A0}" type="parTrans" cxnId="{AE2B16F8-B65B-4A68-BBAA-BE420C460863}">
      <dgm:prSet/>
      <dgm:spPr/>
      <dgm:t>
        <a:bodyPr/>
        <a:lstStyle/>
        <a:p>
          <a:endParaRPr lang="ru-RU"/>
        </a:p>
      </dgm:t>
    </dgm:pt>
    <dgm:pt modelId="{284F9C7C-53B0-4E85-AE81-81718AC80F2C}" type="sibTrans" cxnId="{AE2B16F8-B65B-4A68-BBAA-BE420C460863}">
      <dgm:prSet/>
      <dgm:spPr/>
      <dgm:t>
        <a:bodyPr/>
        <a:lstStyle/>
        <a:p>
          <a:endParaRPr lang="ru-RU"/>
        </a:p>
      </dgm:t>
    </dgm:pt>
    <dgm:pt modelId="{BA3F5686-C2EF-4F91-9FC0-BAD770812025}" type="pres">
      <dgm:prSet presAssocID="{6692A68F-00D3-4A16-89AE-F12F728F63C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EC8095-DE69-4136-95BE-B2742FB86CEB}" type="pres">
      <dgm:prSet presAssocID="{25C5BD96-6BD1-4A7B-AD1A-FFA440FE0BD8}" presName="circle1" presStyleLbl="node1" presStyleIdx="0" presStyleCnt="1"/>
      <dgm:spPr/>
    </dgm:pt>
    <dgm:pt modelId="{6A2C34C0-4CB2-4283-BE99-4EC2ABC94E4B}" type="pres">
      <dgm:prSet presAssocID="{25C5BD96-6BD1-4A7B-AD1A-FFA440FE0BD8}" presName="space" presStyleCnt="0"/>
      <dgm:spPr/>
    </dgm:pt>
    <dgm:pt modelId="{72F37D6C-98DE-49DD-985E-A7A6805C594F}" type="pres">
      <dgm:prSet presAssocID="{25C5BD96-6BD1-4A7B-AD1A-FFA440FE0BD8}" presName="rect1" presStyleLbl="alignAcc1" presStyleIdx="0" presStyleCnt="1"/>
      <dgm:spPr/>
      <dgm:t>
        <a:bodyPr/>
        <a:lstStyle/>
        <a:p>
          <a:endParaRPr lang="ru-RU"/>
        </a:p>
      </dgm:t>
    </dgm:pt>
    <dgm:pt modelId="{37730650-70D3-4CE5-A4F2-4C8572A5272E}" type="pres">
      <dgm:prSet presAssocID="{25C5BD96-6BD1-4A7B-AD1A-FFA440FE0BD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2B16F8-B65B-4A68-BBAA-BE420C460863}" srcId="{6692A68F-00D3-4A16-89AE-F12F728F63CC}" destId="{25C5BD96-6BD1-4A7B-AD1A-FFA440FE0BD8}" srcOrd="0" destOrd="0" parTransId="{BCF61263-898B-4B3F-A3CE-045D2861E2A0}" sibTransId="{284F9C7C-53B0-4E85-AE81-81718AC80F2C}"/>
    <dgm:cxn modelId="{3DFFF1C3-05BF-489D-A8DC-1365453D256D}" type="presOf" srcId="{25C5BD96-6BD1-4A7B-AD1A-FFA440FE0BD8}" destId="{37730650-70D3-4CE5-A4F2-4C8572A5272E}" srcOrd="1" destOrd="0" presId="urn:microsoft.com/office/officeart/2005/8/layout/target3"/>
    <dgm:cxn modelId="{B9E9C3C6-50EB-4302-B286-13CC640B83AB}" type="presOf" srcId="{25C5BD96-6BD1-4A7B-AD1A-FFA440FE0BD8}" destId="{72F37D6C-98DE-49DD-985E-A7A6805C594F}" srcOrd="0" destOrd="0" presId="urn:microsoft.com/office/officeart/2005/8/layout/target3"/>
    <dgm:cxn modelId="{8B48AFAB-0171-427B-8896-53106B50572B}" type="presOf" srcId="{6692A68F-00D3-4A16-89AE-F12F728F63CC}" destId="{BA3F5686-C2EF-4F91-9FC0-BAD770812025}" srcOrd="0" destOrd="0" presId="urn:microsoft.com/office/officeart/2005/8/layout/target3"/>
    <dgm:cxn modelId="{2194DB8D-A7B1-4079-80F8-8D127AE0BDC0}" type="presParOf" srcId="{BA3F5686-C2EF-4F91-9FC0-BAD770812025}" destId="{3AEC8095-DE69-4136-95BE-B2742FB86CEB}" srcOrd="0" destOrd="0" presId="urn:microsoft.com/office/officeart/2005/8/layout/target3"/>
    <dgm:cxn modelId="{E50DBD88-1F4F-4324-8C6E-F28B9F5F3F23}" type="presParOf" srcId="{BA3F5686-C2EF-4F91-9FC0-BAD770812025}" destId="{6A2C34C0-4CB2-4283-BE99-4EC2ABC94E4B}" srcOrd="1" destOrd="0" presId="urn:microsoft.com/office/officeart/2005/8/layout/target3"/>
    <dgm:cxn modelId="{D31E0E2D-C028-4424-B562-65CC92511EB5}" type="presParOf" srcId="{BA3F5686-C2EF-4F91-9FC0-BAD770812025}" destId="{72F37D6C-98DE-49DD-985E-A7A6805C594F}" srcOrd="2" destOrd="0" presId="urn:microsoft.com/office/officeart/2005/8/layout/target3"/>
    <dgm:cxn modelId="{21FEB015-BDFA-428F-AAB7-B5B8B3C6CE8C}" type="presParOf" srcId="{BA3F5686-C2EF-4F91-9FC0-BAD770812025}" destId="{37730650-70D3-4CE5-A4F2-4C8572A5272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8.xml><?xml version="1.0" encoding="utf-8"?>
<dgm:dataModel xmlns:dgm="http://schemas.openxmlformats.org/drawingml/2006/diagram" xmlns:a="http://schemas.openxmlformats.org/drawingml/2006/main">
  <dgm:ptLst>
    <dgm:pt modelId="{98AC6804-F740-4E34-83AC-5F696BEB05EA}" type="doc">
      <dgm:prSet loTypeId="urn:microsoft.com/office/officeart/2005/8/layout/default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4A0161A-CF46-4EE6-9223-F5AB2D6E3DC0}">
      <dgm:prSet custT="1"/>
      <dgm:spPr/>
      <dgm:t>
        <a:bodyPr/>
        <a:lstStyle/>
        <a:p>
          <a:pPr algn="just" rtl="0"/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В период с октября 2014 года по май 2015 года Магаданской областной Думой приняты законы о преобразовании муниципальных образований – городских и сельских поселений, путем их объединения с наделением статусом-городского округа. В результате указанных преобразований на территории Магаданской области упразднены муниципальные образования: </a:t>
          </a:r>
          <a:r>
            <a:rPr lang="ru-RU" sz="1800" b="0" dirty="0" err="1" smtClean="0">
              <a:latin typeface="Times New Roman" pitchFamily="18" charset="0"/>
              <a:cs typeface="Times New Roman" pitchFamily="18" charset="0"/>
            </a:rPr>
            <a:t>Ольский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0" dirty="0" err="1" smtClean="0">
              <a:latin typeface="Times New Roman" pitchFamily="18" charset="0"/>
              <a:cs typeface="Times New Roman" pitchFamily="18" charset="0"/>
            </a:rPr>
            <a:t>Хасынский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0" dirty="0" err="1" smtClean="0">
              <a:latin typeface="Times New Roman" pitchFamily="18" charset="0"/>
              <a:cs typeface="Times New Roman" pitchFamily="18" charset="0"/>
            </a:rPr>
            <a:t>Сусуманский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0" dirty="0" err="1" smtClean="0">
              <a:latin typeface="Times New Roman" pitchFamily="18" charset="0"/>
              <a:cs typeface="Times New Roman" pitchFamily="18" charset="0"/>
            </a:rPr>
            <a:t>Ягоднинский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0" dirty="0" err="1" smtClean="0">
              <a:latin typeface="Times New Roman" pitchFamily="18" charset="0"/>
              <a:cs typeface="Times New Roman" pitchFamily="18" charset="0"/>
            </a:rPr>
            <a:t>Тенькинский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0" dirty="0" err="1" smtClean="0">
              <a:latin typeface="Times New Roman" pitchFamily="18" charset="0"/>
              <a:cs typeface="Times New Roman" pitchFamily="18" charset="0"/>
            </a:rPr>
            <a:t>Среднеканский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0" dirty="0" err="1" smtClean="0">
              <a:latin typeface="Times New Roman" pitchFamily="18" charset="0"/>
              <a:cs typeface="Times New Roman" pitchFamily="18" charset="0"/>
            </a:rPr>
            <a:t>Омсукчанский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 и Северо-Эвенский муниципальные районы, городские и сельские поселения, расположенные на их территории.</a:t>
          </a:r>
        </a:p>
        <a:p>
          <a:pPr algn="just" rtl="0"/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Таким образом, с 01 января 2016 года в области будут осуществлять свои полномочия 9 городских округов, соответственно будут исполняться бюджеты 9 городских округов. </a:t>
          </a:r>
          <a:endParaRPr lang="ru-RU" sz="1800" b="0" i="0" dirty="0">
            <a:latin typeface="Times New Roman" pitchFamily="18" charset="0"/>
            <a:cs typeface="Times New Roman" pitchFamily="18" charset="0"/>
          </a:endParaRPr>
        </a:p>
      </dgm:t>
    </dgm:pt>
    <dgm:pt modelId="{19058A1B-1164-4296-A464-7866F9BA17AB}" type="parTrans" cxnId="{4190BD20-A863-44DD-94CC-497888FDEA23}">
      <dgm:prSet/>
      <dgm:spPr/>
      <dgm:t>
        <a:bodyPr/>
        <a:lstStyle/>
        <a:p>
          <a:endParaRPr lang="ru-RU"/>
        </a:p>
      </dgm:t>
    </dgm:pt>
    <dgm:pt modelId="{BC1D2C48-42E9-4822-AB2B-D798C6987157}" type="sibTrans" cxnId="{4190BD20-A863-44DD-94CC-497888FDEA23}">
      <dgm:prSet/>
      <dgm:spPr/>
      <dgm:t>
        <a:bodyPr/>
        <a:lstStyle/>
        <a:p>
          <a:endParaRPr lang="ru-RU"/>
        </a:p>
      </dgm:t>
    </dgm:pt>
    <dgm:pt modelId="{2DCC6891-57B0-42EA-A9C3-23895E6B8907}" type="pres">
      <dgm:prSet presAssocID="{98AC6804-F740-4E34-83AC-5F696BEB05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F92116-E694-4C5A-A431-E18786251509}" type="pres">
      <dgm:prSet presAssocID="{A4A0161A-CF46-4EE6-9223-F5AB2D6E3DC0}" presName="node" presStyleLbl="node1" presStyleIdx="0" presStyleCnt="1" custScaleY="330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90BD20-A863-44DD-94CC-497888FDEA23}" srcId="{98AC6804-F740-4E34-83AC-5F696BEB05EA}" destId="{A4A0161A-CF46-4EE6-9223-F5AB2D6E3DC0}" srcOrd="0" destOrd="0" parTransId="{19058A1B-1164-4296-A464-7866F9BA17AB}" sibTransId="{BC1D2C48-42E9-4822-AB2B-D798C6987157}"/>
    <dgm:cxn modelId="{2F768EB2-30A9-4412-9C2F-1875272FB3E8}" type="presOf" srcId="{98AC6804-F740-4E34-83AC-5F696BEB05EA}" destId="{2DCC6891-57B0-42EA-A9C3-23895E6B8907}" srcOrd="0" destOrd="0" presId="urn:microsoft.com/office/officeart/2005/8/layout/default"/>
    <dgm:cxn modelId="{8E6B2A6B-1A21-4F08-A586-E3954C35CBE8}" type="presOf" srcId="{A4A0161A-CF46-4EE6-9223-F5AB2D6E3DC0}" destId="{A0F92116-E694-4C5A-A431-E18786251509}" srcOrd="0" destOrd="0" presId="urn:microsoft.com/office/officeart/2005/8/layout/default"/>
    <dgm:cxn modelId="{51751E31-9C29-47D8-970B-67CE9D9225A2}" type="presParOf" srcId="{2DCC6891-57B0-42EA-A9C3-23895E6B8907}" destId="{A0F92116-E694-4C5A-A431-E1878625150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09.xml><?xml version="1.0" encoding="utf-8"?>
<dgm:dataModel xmlns:dgm="http://schemas.openxmlformats.org/drawingml/2006/diagram" xmlns:a="http://schemas.openxmlformats.org/drawingml/2006/main">
  <dgm:ptLst>
    <dgm:pt modelId="{0BB41BFB-7C70-49E6-A9D7-83EC107534CC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21D5AF8-A619-434D-85A2-978B299A240F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бюджет Магаданской области</a:t>
          </a:r>
          <a:endParaRPr lang="ru-RU" sz="1800" dirty="0"/>
        </a:p>
      </dgm:t>
    </dgm:pt>
    <dgm:pt modelId="{3CAE2ADD-13CD-463E-B735-A33C0B8B5DF6}" type="parTrans" cxnId="{ED99BBE3-833D-4E0A-9E13-B25475C2D013}">
      <dgm:prSet/>
      <dgm:spPr/>
      <dgm:t>
        <a:bodyPr/>
        <a:lstStyle/>
        <a:p>
          <a:endParaRPr lang="ru-RU"/>
        </a:p>
      </dgm:t>
    </dgm:pt>
    <dgm:pt modelId="{CAA3A344-2F23-4B0B-AB4E-BF83BCEB9CA0}" type="sibTrans" cxnId="{ED99BBE3-833D-4E0A-9E13-B25475C2D013}">
      <dgm:prSet/>
      <dgm:spPr/>
      <dgm:t>
        <a:bodyPr/>
        <a:lstStyle/>
        <a:p>
          <a:endParaRPr lang="ru-RU"/>
        </a:p>
      </dgm:t>
    </dgm:pt>
    <dgm:pt modelId="{96B8D9F8-EF55-4105-8B5E-FEAED123098B}" type="asst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Областной бюджет</a:t>
          </a:r>
          <a:endParaRPr lang="ru-RU" sz="1800" dirty="0"/>
        </a:p>
      </dgm:t>
    </dgm:pt>
    <dgm:pt modelId="{1E8FB9A7-472A-4CEE-BA86-07D64DD2F2CD}" type="parTrans" cxnId="{2E6E4BC4-5267-401D-8250-94FA4C0B1DAF}">
      <dgm:prSet/>
      <dgm:spPr/>
      <dgm:t>
        <a:bodyPr/>
        <a:lstStyle/>
        <a:p>
          <a:endParaRPr lang="ru-RU"/>
        </a:p>
      </dgm:t>
    </dgm:pt>
    <dgm:pt modelId="{90FB0C2E-0F57-4EFD-B45B-3DB99CF6ECBD}" type="sibTrans" cxnId="{2E6E4BC4-5267-401D-8250-94FA4C0B1DAF}">
      <dgm:prSet/>
      <dgm:spPr/>
      <dgm:t>
        <a:bodyPr/>
        <a:lstStyle/>
        <a:p>
          <a:endParaRPr lang="ru-RU"/>
        </a:p>
      </dgm:t>
    </dgm:pt>
    <dgm:pt modelId="{E657043A-61BD-470C-98BC-F2207A982960}" type="asst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Областной бюджет</a:t>
          </a:r>
          <a:endParaRPr lang="ru-RU" sz="1800" dirty="0"/>
        </a:p>
      </dgm:t>
    </dgm:pt>
    <dgm:pt modelId="{5237E94E-C2EB-4147-98D9-4709E9484E50}" type="parTrans" cxnId="{F31616FE-6B8F-41A9-BCEC-676C4DA797FC}">
      <dgm:prSet/>
      <dgm:spPr/>
      <dgm:t>
        <a:bodyPr/>
        <a:lstStyle/>
        <a:p>
          <a:endParaRPr lang="ru-RU"/>
        </a:p>
      </dgm:t>
    </dgm:pt>
    <dgm:pt modelId="{9E795E60-FCCB-40AC-B5A9-E95E61B840A8}" type="sibTrans" cxnId="{F31616FE-6B8F-41A9-BCEC-676C4DA797FC}">
      <dgm:prSet/>
      <dgm:spPr/>
      <dgm:t>
        <a:bodyPr/>
        <a:lstStyle/>
        <a:p>
          <a:endParaRPr lang="ru-RU"/>
        </a:p>
      </dgm:t>
    </dgm:pt>
    <dgm:pt modelId="{495953C4-DBA9-4F5D-8A40-401B61BCD85C}" type="pres">
      <dgm:prSet presAssocID="{0BB41BFB-7C70-49E6-A9D7-83EC107534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11DF8F-21AC-4FE6-9BBF-97D2D1A0692A}" type="pres">
      <dgm:prSet presAssocID="{B21D5AF8-A619-434D-85A2-978B299A240F}" presName="hierRoot1" presStyleCnt="0">
        <dgm:presLayoutVars>
          <dgm:hierBranch val="init"/>
        </dgm:presLayoutVars>
      </dgm:prSet>
      <dgm:spPr/>
    </dgm:pt>
    <dgm:pt modelId="{8577400B-F15C-445B-9ED0-CBDFA1BFDCAF}" type="pres">
      <dgm:prSet presAssocID="{B21D5AF8-A619-434D-85A2-978B299A240F}" presName="rootComposite1" presStyleCnt="0"/>
      <dgm:spPr/>
    </dgm:pt>
    <dgm:pt modelId="{005F27B5-7A87-4997-BA65-386B3E7F0DB5}" type="pres">
      <dgm:prSet presAssocID="{B21D5AF8-A619-434D-85A2-978B299A240F}" presName="rootText1" presStyleLbl="node0" presStyleIdx="0" presStyleCnt="1" custScaleX="1472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83FCFE-2932-4B66-92E7-0BC233DD95FC}" type="pres">
      <dgm:prSet presAssocID="{B21D5AF8-A619-434D-85A2-978B299A240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82CF812-C829-42B7-B729-80ED08F033A8}" type="pres">
      <dgm:prSet presAssocID="{B21D5AF8-A619-434D-85A2-978B299A240F}" presName="hierChild2" presStyleCnt="0"/>
      <dgm:spPr/>
    </dgm:pt>
    <dgm:pt modelId="{C1F6F20C-F820-408D-ACCD-7B754F6DA20E}" type="pres">
      <dgm:prSet presAssocID="{B21D5AF8-A619-434D-85A2-978B299A240F}" presName="hierChild3" presStyleCnt="0"/>
      <dgm:spPr/>
    </dgm:pt>
    <dgm:pt modelId="{991879F1-A2A2-4B3A-92ED-6CCE77A87A20}" type="pres">
      <dgm:prSet presAssocID="{1E8FB9A7-472A-4CEE-BA86-07D64DD2F2CD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545D6175-A069-4242-9BD2-E9092B2C4902}" type="pres">
      <dgm:prSet presAssocID="{96B8D9F8-EF55-4105-8B5E-FEAED123098B}" presName="hierRoot3" presStyleCnt="0">
        <dgm:presLayoutVars>
          <dgm:hierBranch val="init"/>
        </dgm:presLayoutVars>
      </dgm:prSet>
      <dgm:spPr/>
    </dgm:pt>
    <dgm:pt modelId="{D8864809-E4BA-4531-8F2B-0FA8C11A939A}" type="pres">
      <dgm:prSet presAssocID="{96B8D9F8-EF55-4105-8B5E-FEAED123098B}" presName="rootComposite3" presStyleCnt="0"/>
      <dgm:spPr/>
    </dgm:pt>
    <dgm:pt modelId="{28EDBD5A-4307-4982-98EB-BA78CDCA4A7B}" type="pres">
      <dgm:prSet presAssocID="{96B8D9F8-EF55-4105-8B5E-FEAED123098B}" presName="rootText3" presStyleLbl="asst1" presStyleIdx="0" presStyleCnt="2" custScaleX="84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28CA41-D6A5-4C3D-8342-3067FE062380}" type="pres">
      <dgm:prSet presAssocID="{96B8D9F8-EF55-4105-8B5E-FEAED123098B}" presName="rootConnector3" presStyleLbl="asst1" presStyleIdx="0" presStyleCnt="2"/>
      <dgm:spPr/>
      <dgm:t>
        <a:bodyPr/>
        <a:lstStyle/>
        <a:p>
          <a:endParaRPr lang="ru-RU"/>
        </a:p>
      </dgm:t>
    </dgm:pt>
    <dgm:pt modelId="{D2894D4D-6978-4A76-9043-126982098CD7}" type="pres">
      <dgm:prSet presAssocID="{96B8D9F8-EF55-4105-8B5E-FEAED123098B}" presName="hierChild6" presStyleCnt="0"/>
      <dgm:spPr/>
    </dgm:pt>
    <dgm:pt modelId="{A8DFD7E1-08F5-40BB-9F9C-3B54469C76C7}" type="pres">
      <dgm:prSet presAssocID="{96B8D9F8-EF55-4105-8B5E-FEAED123098B}" presName="hierChild7" presStyleCnt="0"/>
      <dgm:spPr/>
    </dgm:pt>
    <dgm:pt modelId="{CAE428D6-DFAA-419C-8FF5-1AD4B6C9CAF9}" type="pres">
      <dgm:prSet presAssocID="{5237E94E-C2EB-4147-98D9-4709E9484E50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187A5597-0F2F-48C8-83F7-6950F5FE4997}" type="pres">
      <dgm:prSet presAssocID="{E657043A-61BD-470C-98BC-F2207A982960}" presName="hierRoot3" presStyleCnt="0">
        <dgm:presLayoutVars>
          <dgm:hierBranch val="init"/>
        </dgm:presLayoutVars>
      </dgm:prSet>
      <dgm:spPr/>
    </dgm:pt>
    <dgm:pt modelId="{10EC9C4A-BC68-4588-9651-4C4828584E4C}" type="pres">
      <dgm:prSet presAssocID="{E657043A-61BD-470C-98BC-F2207A982960}" presName="rootComposite3" presStyleCnt="0"/>
      <dgm:spPr/>
    </dgm:pt>
    <dgm:pt modelId="{00D907A1-7BC6-4A15-A96C-F220D64B5C6B}" type="pres">
      <dgm:prSet presAssocID="{E657043A-61BD-470C-98BC-F2207A982960}" presName="rootText3" presStyleLbl="asst1" presStyleIdx="1" presStyleCnt="2" custScaleX="853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4879AB-EA00-4C0B-AA82-0A4854DA6BC0}" type="pres">
      <dgm:prSet presAssocID="{E657043A-61BD-470C-98BC-F2207A982960}" presName="rootConnector3" presStyleLbl="asst1" presStyleIdx="1" presStyleCnt="2"/>
      <dgm:spPr/>
      <dgm:t>
        <a:bodyPr/>
        <a:lstStyle/>
        <a:p>
          <a:endParaRPr lang="ru-RU"/>
        </a:p>
      </dgm:t>
    </dgm:pt>
    <dgm:pt modelId="{D01DE0DD-7135-47BD-80BC-A32225A58803}" type="pres">
      <dgm:prSet presAssocID="{E657043A-61BD-470C-98BC-F2207A982960}" presName="hierChild6" presStyleCnt="0"/>
      <dgm:spPr/>
    </dgm:pt>
    <dgm:pt modelId="{226F9141-A772-4B00-8331-BF6D5EAFB6D5}" type="pres">
      <dgm:prSet presAssocID="{E657043A-61BD-470C-98BC-F2207A982960}" presName="hierChild7" presStyleCnt="0"/>
      <dgm:spPr/>
    </dgm:pt>
  </dgm:ptLst>
  <dgm:cxnLst>
    <dgm:cxn modelId="{414128A9-3133-4A43-B899-BDC324578E33}" type="presOf" srcId="{96B8D9F8-EF55-4105-8B5E-FEAED123098B}" destId="{5A28CA41-D6A5-4C3D-8342-3067FE062380}" srcOrd="1" destOrd="0" presId="urn:microsoft.com/office/officeart/2005/8/layout/orgChart1"/>
    <dgm:cxn modelId="{E95ACFF8-0757-4357-A745-47D37E32559C}" type="presOf" srcId="{96B8D9F8-EF55-4105-8B5E-FEAED123098B}" destId="{28EDBD5A-4307-4982-98EB-BA78CDCA4A7B}" srcOrd="0" destOrd="0" presId="urn:microsoft.com/office/officeart/2005/8/layout/orgChart1"/>
    <dgm:cxn modelId="{84595DCE-7FFE-487D-8F6E-8E267088E377}" type="presOf" srcId="{B21D5AF8-A619-434D-85A2-978B299A240F}" destId="{A783FCFE-2932-4B66-92E7-0BC233DD95FC}" srcOrd="1" destOrd="0" presId="urn:microsoft.com/office/officeart/2005/8/layout/orgChart1"/>
    <dgm:cxn modelId="{D46C7EC7-3CF7-4135-B1F2-8430162434BE}" type="presOf" srcId="{5237E94E-C2EB-4147-98D9-4709E9484E50}" destId="{CAE428D6-DFAA-419C-8FF5-1AD4B6C9CAF9}" srcOrd="0" destOrd="0" presId="urn:microsoft.com/office/officeart/2005/8/layout/orgChart1"/>
    <dgm:cxn modelId="{DAD8EC4E-8CA3-452A-A0B8-1A88A9A3CF31}" type="presOf" srcId="{E657043A-61BD-470C-98BC-F2207A982960}" destId="{00D907A1-7BC6-4A15-A96C-F220D64B5C6B}" srcOrd="0" destOrd="0" presId="urn:microsoft.com/office/officeart/2005/8/layout/orgChart1"/>
    <dgm:cxn modelId="{F96224EA-6605-4A1D-8BD5-7302BACEF92E}" type="presOf" srcId="{0BB41BFB-7C70-49E6-A9D7-83EC107534CC}" destId="{495953C4-DBA9-4F5D-8A40-401B61BCD85C}" srcOrd="0" destOrd="0" presId="urn:microsoft.com/office/officeart/2005/8/layout/orgChart1"/>
    <dgm:cxn modelId="{F31616FE-6B8F-41A9-BCEC-676C4DA797FC}" srcId="{B21D5AF8-A619-434D-85A2-978B299A240F}" destId="{E657043A-61BD-470C-98BC-F2207A982960}" srcOrd="1" destOrd="0" parTransId="{5237E94E-C2EB-4147-98D9-4709E9484E50}" sibTransId="{9E795E60-FCCB-40AC-B5A9-E95E61B840A8}"/>
    <dgm:cxn modelId="{ED99BBE3-833D-4E0A-9E13-B25475C2D013}" srcId="{0BB41BFB-7C70-49E6-A9D7-83EC107534CC}" destId="{B21D5AF8-A619-434D-85A2-978B299A240F}" srcOrd="0" destOrd="0" parTransId="{3CAE2ADD-13CD-463E-B735-A33C0B8B5DF6}" sibTransId="{CAA3A344-2F23-4B0B-AB4E-BF83BCEB9CA0}"/>
    <dgm:cxn modelId="{F48E38EE-24C0-44A3-81C5-7D5D277BE45B}" type="presOf" srcId="{E657043A-61BD-470C-98BC-F2207A982960}" destId="{434879AB-EA00-4C0B-AA82-0A4854DA6BC0}" srcOrd="1" destOrd="0" presId="urn:microsoft.com/office/officeart/2005/8/layout/orgChart1"/>
    <dgm:cxn modelId="{2E6E4BC4-5267-401D-8250-94FA4C0B1DAF}" srcId="{B21D5AF8-A619-434D-85A2-978B299A240F}" destId="{96B8D9F8-EF55-4105-8B5E-FEAED123098B}" srcOrd="0" destOrd="0" parTransId="{1E8FB9A7-472A-4CEE-BA86-07D64DD2F2CD}" sibTransId="{90FB0C2E-0F57-4EFD-B45B-3DB99CF6ECBD}"/>
    <dgm:cxn modelId="{38D58064-6CAD-45E1-8BDF-FD80BDBB5E8F}" type="presOf" srcId="{B21D5AF8-A619-434D-85A2-978B299A240F}" destId="{005F27B5-7A87-4997-BA65-386B3E7F0DB5}" srcOrd="0" destOrd="0" presId="urn:microsoft.com/office/officeart/2005/8/layout/orgChart1"/>
    <dgm:cxn modelId="{91C27B69-7385-486A-BC77-35A27083CB00}" type="presOf" srcId="{1E8FB9A7-472A-4CEE-BA86-07D64DD2F2CD}" destId="{991879F1-A2A2-4B3A-92ED-6CCE77A87A20}" srcOrd="0" destOrd="0" presId="urn:microsoft.com/office/officeart/2005/8/layout/orgChart1"/>
    <dgm:cxn modelId="{B71039D0-37D3-4AA1-B52B-FEF6CB4B06F2}" type="presParOf" srcId="{495953C4-DBA9-4F5D-8A40-401B61BCD85C}" destId="{6B11DF8F-21AC-4FE6-9BBF-97D2D1A0692A}" srcOrd="0" destOrd="0" presId="urn:microsoft.com/office/officeart/2005/8/layout/orgChart1"/>
    <dgm:cxn modelId="{6FD700E8-EA00-402D-8ECF-AD93BCFD51E4}" type="presParOf" srcId="{6B11DF8F-21AC-4FE6-9BBF-97D2D1A0692A}" destId="{8577400B-F15C-445B-9ED0-CBDFA1BFDCAF}" srcOrd="0" destOrd="0" presId="urn:microsoft.com/office/officeart/2005/8/layout/orgChart1"/>
    <dgm:cxn modelId="{99F832C3-7559-4A24-88CB-6F214D619793}" type="presParOf" srcId="{8577400B-F15C-445B-9ED0-CBDFA1BFDCAF}" destId="{005F27B5-7A87-4997-BA65-386B3E7F0DB5}" srcOrd="0" destOrd="0" presId="urn:microsoft.com/office/officeart/2005/8/layout/orgChart1"/>
    <dgm:cxn modelId="{13687F8A-02E3-42BF-AB66-A47944A053A8}" type="presParOf" srcId="{8577400B-F15C-445B-9ED0-CBDFA1BFDCAF}" destId="{A783FCFE-2932-4B66-92E7-0BC233DD95FC}" srcOrd="1" destOrd="0" presId="urn:microsoft.com/office/officeart/2005/8/layout/orgChart1"/>
    <dgm:cxn modelId="{2A7206A8-3CEA-48C7-9D31-F1B46D812803}" type="presParOf" srcId="{6B11DF8F-21AC-4FE6-9BBF-97D2D1A0692A}" destId="{382CF812-C829-42B7-B729-80ED08F033A8}" srcOrd="1" destOrd="0" presId="urn:microsoft.com/office/officeart/2005/8/layout/orgChart1"/>
    <dgm:cxn modelId="{70931D3E-1D22-4BBB-BEB7-48FB01323820}" type="presParOf" srcId="{6B11DF8F-21AC-4FE6-9BBF-97D2D1A0692A}" destId="{C1F6F20C-F820-408D-ACCD-7B754F6DA20E}" srcOrd="2" destOrd="0" presId="urn:microsoft.com/office/officeart/2005/8/layout/orgChart1"/>
    <dgm:cxn modelId="{5A713385-A264-4958-A777-EE5EED2C675E}" type="presParOf" srcId="{C1F6F20C-F820-408D-ACCD-7B754F6DA20E}" destId="{991879F1-A2A2-4B3A-92ED-6CCE77A87A20}" srcOrd="0" destOrd="0" presId="urn:microsoft.com/office/officeart/2005/8/layout/orgChart1"/>
    <dgm:cxn modelId="{3215D0D9-ACB5-4838-8E8D-359F59A4F649}" type="presParOf" srcId="{C1F6F20C-F820-408D-ACCD-7B754F6DA20E}" destId="{545D6175-A069-4242-9BD2-E9092B2C4902}" srcOrd="1" destOrd="0" presId="urn:microsoft.com/office/officeart/2005/8/layout/orgChart1"/>
    <dgm:cxn modelId="{5B62E99D-AE69-4969-83B5-65CBDA8B13A4}" type="presParOf" srcId="{545D6175-A069-4242-9BD2-E9092B2C4902}" destId="{D8864809-E4BA-4531-8F2B-0FA8C11A939A}" srcOrd="0" destOrd="0" presId="urn:microsoft.com/office/officeart/2005/8/layout/orgChart1"/>
    <dgm:cxn modelId="{AE6EAFCC-5E8A-461E-9C9B-9510107C24CF}" type="presParOf" srcId="{D8864809-E4BA-4531-8F2B-0FA8C11A939A}" destId="{28EDBD5A-4307-4982-98EB-BA78CDCA4A7B}" srcOrd="0" destOrd="0" presId="urn:microsoft.com/office/officeart/2005/8/layout/orgChart1"/>
    <dgm:cxn modelId="{1226AF24-F371-4784-AB65-8DF29F75F4BA}" type="presParOf" srcId="{D8864809-E4BA-4531-8F2B-0FA8C11A939A}" destId="{5A28CA41-D6A5-4C3D-8342-3067FE062380}" srcOrd="1" destOrd="0" presId="urn:microsoft.com/office/officeart/2005/8/layout/orgChart1"/>
    <dgm:cxn modelId="{EC17CE3D-314F-438F-8CA0-CD769C848219}" type="presParOf" srcId="{545D6175-A069-4242-9BD2-E9092B2C4902}" destId="{D2894D4D-6978-4A76-9043-126982098CD7}" srcOrd="1" destOrd="0" presId="urn:microsoft.com/office/officeart/2005/8/layout/orgChart1"/>
    <dgm:cxn modelId="{D5A19FB2-B02D-40CB-81E9-B0FE67208C55}" type="presParOf" srcId="{545D6175-A069-4242-9BD2-E9092B2C4902}" destId="{A8DFD7E1-08F5-40BB-9F9C-3B54469C76C7}" srcOrd="2" destOrd="0" presId="urn:microsoft.com/office/officeart/2005/8/layout/orgChart1"/>
    <dgm:cxn modelId="{129EAD34-5F37-4B21-836F-4EC0AE8E2FEA}" type="presParOf" srcId="{C1F6F20C-F820-408D-ACCD-7B754F6DA20E}" destId="{CAE428D6-DFAA-419C-8FF5-1AD4B6C9CAF9}" srcOrd="2" destOrd="0" presId="urn:microsoft.com/office/officeart/2005/8/layout/orgChart1"/>
    <dgm:cxn modelId="{03D1C605-0BB6-4311-A772-9892FE258060}" type="presParOf" srcId="{C1F6F20C-F820-408D-ACCD-7B754F6DA20E}" destId="{187A5597-0F2F-48C8-83F7-6950F5FE4997}" srcOrd="3" destOrd="0" presId="urn:microsoft.com/office/officeart/2005/8/layout/orgChart1"/>
    <dgm:cxn modelId="{F4D7EC3A-3941-44DE-983E-DAA8352374BC}" type="presParOf" srcId="{187A5597-0F2F-48C8-83F7-6950F5FE4997}" destId="{10EC9C4A-BC68-4588-9651-4C4828584E4C}" srcOrd="0" destOrd="0" presId="urn:microsoft.com/office/officeart/2005/8/layout/orgChart1"/>
    <dgm:cxn modelId="{478FCF70-5ED3-4B70-A7B4-543E5750980B}" type="presParOf" srcId="{10EC9C4A-BC68-4588-9651-4C4828584E4C}" destId="{00D907A1-7BC6-4A15-A96C-F220D64B5C6B}" srcOrd="0" destOrd="0" presId="urn:microsoft.com/office/officeart/2005/8/layout/orgChart1"/>
    <dgm:cxn modelId="{96963AD4-A57A-4636-9B15-0A51936E0A0B}" type="presParOf" srcId="{10EC9C4A-BC68-4588-9651-4C4828584E4C}" destId="{434879AB-EA00-4C0B-AA82-0A4854DA6BC0}" srcOrd="1" destOrd="0" presId="urn:microsoft.com/office/officeart/2005/8/layout/orgChart1"/>
    <dgm:cxn modelId="{EEB1F8AE-8440-44CF-A2F6-558078A9DF5B}" type="presParOf" srcId="{187A5597-0F2F-48C8-83F7-6950F5FE4997}" destId="{D01DE0DD-7135-47BD-80BC-A32225A58803}" srcOrd="1" destOrd="0" presId="urn:microsoft.com/office/officeart/2005/8/layout/orgChart1"/>
    <dgm:cxn modelId="{4E3AF387-2368-4CC4-9F7B-5EC3B1DCD392}" type="presParOf" srcId="{187A5597-0F2F-48C8-83F7-6950F5FE4997}" destId="{226F9141-A772-4B00-8331-BF6D5EAFB6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676F60-7D05-4363-9DD0-D150DE5EE28A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D202559-522B-4ECE-A233-8983EE7BDA95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эффективное управление остатками средств на едином счете областного бюджета в течение финансового года;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57E750F-5016-4067-8A1E-4518E6E65AB1}" type="parTrans" cxnId="{7C9460E6-ED3E-4A14-98D3-B9F1851F1676}">
      <dgm:prSet/>
      <dgm:spPr/>
      <dgm:t>
        <a:bodyPr/>
        <a:lstStyle/>
        <a:p>
          <a:endParaRPr lang="ru-RU"/>
        </a:p>
      </dgm:t>
    </dgm:pt>
    <dgm:pt modelId="{B41CA392-7B08-4387-B156-6D316CF13D2E}" type="sibTrans" cxnId="{7C9460E6-ED3E-4A14-98D3-B9F1851F1676}">
      <dgm:prSet/>
      <dgm:spPr/>
      <dgm:t>
        <a:bodyPr/>
        <a:lstStyle/>
        <a:p>
          <a:endParaRPr lang="ru-RU"/>
        </a:p>
      </dgm:t>
    </dgm:pt>
    <dgm:pt modelId="{821FCF52-F9AD-4116-9A10-18604A84B7F8}" type="pres">
      <dgm:prSet presAssocID="{5F676F60-7D05-4363-9DD0-D150DE5EE28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31D647AC-0566-42AC-9A5C-08C601435285}" type="pres">
      <dgm:prSet presAssocID="{6D202559-522B-4ECE-A233-8983EE7BDA95}" presName="parenttextcomposite" presStyleCnt="0"/>
      <dgm:spPr/>
    </dgm:pt>
    <dgm:pt modelId="{DF2D0FAE-B342-4F84-8FC7-FC902ADB89EF}" type="pres">
      <dgm:prSet presAssocID="{6D202559-522B-4ECE-A233-8983EE7BDA95}" presName="parenttext" presStyleLbl="revTx" presStyleIdx="0" presStyleCnt="1" custScaleX="148750" custLinFactNeighborX="-2115" custLinFactNeighborY="54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0C8E3-8257-4E09-AC30-00CF2D82B686}" type="pres">
      <dgm:prSet presAssocID="{6D202559-522B-4ECE-A233-8983EE7BDA95}" presName="parallelogramComposite" presStyleCnt="0"/>
      <dgm:spPr/>
    </dgm:pt>
    <dgm:pt modelId="{E49FB53A-1D61-4531-9E7D-C01971FB2CBB}" type="pres">
      <dgm:prSet presAssocID="{6D202559-522B-4ECE-A233-8983EE7BDA95}" presName="parallelogram1" presStyleLbl="alignNode1" presStyleIdx="0" presStyleCnt="7"/>
      <dgm:spPr/>
    </dgm:pt>
    <dgm:pt modelId="{53DF541D-47D8-457F-AEE1-980B5313795B}" type="pres">
      <dgm:prSet presAssocID="{6D202559-522B-4ECE-A233-8983EE7BDA95}" presName="parallelogram2" presStyleLbl="alignNode1" presStyleIdx="1" presStyleCnt="7"/>
      <dgm:spPr/>
    </dgm:pt>
    <dgm:pt modelId="{FCA686E6-B99E-44D5-9648-EE835462DFC4}" type="pres">
      <dgm:prSet presAssocID="{6D202559-522B-4ECE-A233-8983EE7BDA95}" presName="parallelogram3" presStyleLbl="alignNode1" presStyleIdx="2" presStyleCnt="7"/>
      <dgm:spPr/>
    </dgm:pt>
    <dgm:pt modelId="{C675E8F7-82E3-4AAC-B89B-B4293360A424}" type="pres">
      <dgm:prSet presAssocID="{6D202559-522B-4ECE-A233-8983EE7BDA95}" presName="parallelogram4" presStyleLbl="alignNode1" presStyleIdx="3" presStyleCnt="7"/>
      <dgm:spPr/>
    </dgm:pt>
    <dgm:pt modelId="{8C2755CF-D4B2-4974-AC83-6395CBF706C3}" type="pres">
      <dgm:prSet presAssocID="{6D202559-522B-4ECE-A233-8983EE7BDA95}" presName="parallelogram5" presStyleLbl="alignNode1" presStyleIdx="4" presStyleCnt="7"/>
      <dgm:spPr/>
    </dgm:pt>
    <dgm:pt modelId="{51CF0BF5-109E-47CD-844E-7E48694A5DB3}" type="pres">
      <dgm:prSet presAssocID="{6D202559-522B-4ECE-A233-8983EE7BDA95}" presName="parallelogram6" presStyleLbl="alignNode1" presStyleIdx="5" presStyleCnt="7"/>
      <dgm:spPr/>
    </dgm:pt>
    <dgm:pt modelId="{423449AD-CC25-4D64-B241-7A1C2EDA5E91}" type="pres">
      <dgm:prSet presAssocID="{6D202559-522B-4ECE-A233-8983EE7BDA95}" presName="parallelogram7" presStyleLbl="alignNode1" presStyleIdx="6" presStyleCnt="7"/>
      <dgm:spPr/>
    </dgm:pt>
  </dgm:ptLst>
  <dgm:cxnLst>
    <dgm:cxn modelId="{77C97ED6-88DC-4699-B935-9BA1D77B6E9E}" type="presOf" srcId="{6D202559-522B-4ECE-A233-8983EE7BDA95}" destId="{DF2D0FAE-B342-4F84-8FC7-FC902ADB89EF}" srcOrd="0" destOrd="0" presId="urn:microsoft.com/office/officeart/2008/layout/VerticalAccentList"/>
    <dgm:cxn modelId="{7C9460E6-ED3E-4A14-98D3-B9F1851F1676}" srcId="{5F676F60-7D05-4363-9DD0-D150DE5EE28A}" destId="{6D202559-522B-4ECE-A233-8983EE7BDA95}" srcOrd="0" destOrd="0" parTransId="{D57E750F-5016-4067-8A1E-4518E6E65AB1}" sibTransId="{B41CA392-7B08-4387-B156-6D316CF13D2E}"/>
    <dgm:cxn modelId="{FBBBF6C0-6A24-49C5-B7FE-8A8E43C52FD4}" type="presOf" srcId="{5F676F60-7D05-4363-9DD0-D150DE5EE28A}" destId="{821FCF52-F9AD-4116-9A10-18604A84B7F8}" srcOrd="0" destOrd="0" presId="urn:microsoft.com/office/officeart/2008/layout/VerticalAccentList"/>
    <dgm:cxn modelId="{D335102B-1005-4899-8824-4E722C4B5175}" type="presParOf" srcId="{821FCF52-F9AD-4116-9A10-18604A84B7F8}" destId="{31D647AC-0566-42AC-9A5C-08C601435285}" srcOrd="0" destOrd="0" presId="urn:microsoft.com/office/officeart/2008/layout/VerticalAccentList"/>
    <dgm:cxn modelId="{60A87142-EC80-46F1-A765-613FF3985B47}" type="presParOf" srcId="{31D647AC-0566-42AC-9A5C-08C601435285}" destId="{DF2D0FAE-B342-4F84-8FC7-FC902ADB89EF}" srcOrd="0" destOrd="0" presId="urn:microsoft.com/office/officeart/2008/layout/VerticalAccentList"/>
    <dgm:cxn modelId="{8E7189B2-7F97-469C-9E20-D39F6D2259D7}" type="presParOf" srcId="{821FCF52-F9AD-4116-9A10-18604A84B7F8}" destId="{F5D0C8E3-8257-4E09-AC30-00CF2D82B686}" srcOrd="1" destOrd="0" presId="urn:microsoft.com/office/officeart/2008/layout/VerticalAccentList"/>
    <dgm:cxn modelId="{48C7E680-CC16-4429-8EBC-4E4A8A2E2812}" type="presParOf" srcId="{F5D0C8E3-8257-4E09-AC30-00CF2D82B686}" destId="{E49FB53A-1D61-4531-9E7D-C01971FB2CBB}" srcOrd="0" destOrd="0" presId="urn:microsoft.com/office/officeart/2008/layout/VerticalAccentList"/>
    <dgm:cxn modelId="{C1086E46-13C8-4670-951B-BED7CEAB4CA3}" type="presParOf" srcId="{F5D0C8E3-8257-4E09-AC30-00CF2D82B686}" destId="{53DF541D-47D8-457F-AEE1-980B5313795B}" srcOrd="1" destOrd="0" presId="urn:microsoft.com/office/officeart/2008/layout/VerticalAccentList"/>
    <dgm:cxn modelId="{B4CB5B25-CE55-473F-85CA-C2A89A248DE3}" type="presParOf" srcId="{F5D0C8E3-8257-4E09-AC30-00CF2D82B686}" destId="{FCA686E6-B99E-44D5-9648-EE835462DFC4}" srcOrd="2" destOrd="0" presId="urn:microsoft.com/office/officeart/2008/layout/VerticalAccentList"/>
    <dgm:cxn modelId="{429AB802-8EEE-4951-A8B9-4C19C1FB3128}" type="presParOf" srcId="{F5D0C8E3-8257-4E09-AC30-00CF2D82B686}" destId="{C675E8F7-82E3-4AAC-B89B-B4293360A424}" srcOrd="3" destOrd="0" presId="urn:microsoft.com/office/officeart/2008/layout/VerticalAccentList"/>
    <dgm:cxn modelId="{78655C34-D528-43F9-8350-12114D637229}" type="presParOf" srcId="{F5D0C8E3-8257-4E09-AC30-00CF2D82B686}" destId="{8C2755CF-D4B2-4974-AC83-6395CBF706C3}" srcOrd="4" destOrd="0" presId="urn:microsoft.com/office/officeart/2008/layout/VerticalAccentList"/>
    <dgm:cxn modelId="{FA3A8E4E-CC0B-4EE1-BC59-610A820A27A2}" type="presParOf" srcId="{F5D0C8E3-8257-4E09-AC30-00CF2D82B686}" destId="{51CF0BF5-109E-47CD-844E-7E48694A5DB3}" srcOrd="5" destOrd="0" presId="urn:microsoft.com/office/officeart/2008/layout/VerticalAccentList"/>
    <dgm:cxn modelId="{94C183EA-547E-4570-8040-835ED162C612}" type="presParOf" srcId="{F5D0C8E3-8257-4E09-AC30-00CF2D82B686}" destId="{423449AD-CC25-4D64-B241-7A1C2EDA5E91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10.xml><?xml version="1.0" encoding="utf-8"?>
<dgm:dataModel xmlns:dgm="http://schemas.openxmlformats.org/drawingml/2006/diagram" xmlns:a="http://schemas.openxmlformats.org/drawingml/2006/main">
  <dgm:ptLst>
    <dgm:pt modelId="{DC9C57BB-043D-40C3-9C4C-B96B00D614AC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9613931C-20E2-4605-9228-44582F962A49}">
      <dgm:prSet custT="1"/>
      <dgm:spPr/>
      <dgm:t>
        <a:bodyPr/>
        <a:lstStyle/>
        <a:p>
          <a:pPr algn="ctr" rtl="0"/>
          <a:r>
            <a:rPr lang="ru-RU" sz="2400" b="1" smtClean="0">
              <a:latin typeface="Times New Roman" pitchFamily="18" charset="0"/>
              <a:cs typeface="Times New Roman" pitchFamily="18" charset="0"/>
            </a:rPr>
            <a:t>Государственный долг Магаданской области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440D748-BCBD-42E5-9A74-081D58601519}" type="parTrans" cxnId="{1E5497B8-4868-4B35-938E-2FE3E74D4676}">
      <dgm:prSet/>
      <dgm:spPr/>
      <dgm:t>
        <a:bodyPr/>
        <a:lstStyle/>
        <a:p>
          <a:pPr algn="ctr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44FB069-6D49-4495-B94B-7D3128140BA4}" type="sibTrans" cxnId="{1E5497B8-4868-4B35-938E-2FE3E74D4676}">
      <dgm:prSet/>
      <dgm:spPr/>
      <dgm:t>
        <a:bodyPr/>
        <a:lstStyle/>
        <a:p>
          <a:pPr algn="ctr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D26C165-77F5-42A4-82BE-618B01FEE5A1}" type="pres">
      <dgm:prSet presAssocID="{DC9C57BB-043D-40C3-9C4C-B96B00D614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81BEFE-5407-4681-BA25-1C096F395840}" type="pres">
      <dgm:prSet presAssocID="{9613931C-20E2-4605-9228-44582F962A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63C553-F572-42A5-B944-F01A6EE1AC56}" type="presOf" srcId="{9613931C-20E2-4605-9228-44582F962A49}" destId="{DF81BEFE-5407-4681-BA25-1C096F395840}" srcOrd="0" destOrd="0" presId="urn:microsoft.com/office/officeart/2005/8/layout/vList2"/>
    <dgm:cxn modelId="{1000827D-058D-4951-AB27-8A701F8030F5}" type="presOf" srcId="{DC9C57BB-043D-40C3-9C4C-B96B00D614AC}" destId="{8D26C165-77F5-42A4-82BE-618B01FEE5A1}" srcOrd="0" destOrd="0" presId="urn:microsoft.com/office/officeart/2005/8/layout/vList2"/>
    <dgm:cxn modelId="{1E5497B8-4868-4B35-938E-2FE3E74D4676}" srcId="{DC9C57BB-043D-40C3-9C4C-B96B00D614AC}" destId="{9613931C-20E2-4605-9228-44582F962A49}" srcOrd="0" destOrd="0" parTransId="{2440D748-BCBD-42E5-9A74-081D58601519}" sibTransId="{844FB069-6D49-4495-B94B-7D3128140BA4}"/>
    <dgm:cxn modelId="{371CBC3A-93A0-4300-9626-11E8649C107A}" type="presParOf" srcId="{8D26C165-77F5-42A4-82BE-618B01FEE5A1}" destId="{DF81BEFE-5407-4681-BA25-1C096F3958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1.xml><?xml version="1.0" encoding="utf-8"?>
<dgm:dataModel xmlns:dgm="http://schemas.openxmlformats.org/drawingml/2006/diagram" xmlns:a="http://schemas.openxmlformats.org/drawingml/2006/main">
  <dgm:ptLst>
    <dgm:pt modelId="{ED955AB2-C51C-4C14-A1BE-02202C16D7FA}" type="doc">
      <dgm:prSet loTypeId="urn:microsoft.com/office/officeart/2009/3/layout/CircleRelationship" loCatId="relationship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3C7A7E7D-4104-431B-B98A-1C4E1723B3ED}">
      <dgm:prSet custT="1"/>
      <dgm:spPr/>
      <dgm:t>
        <a:bodyPr/>
        <a:lstStyle/>
        <a:p>
          <a:pPr rtl="0"/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Предельный объем государственного долга Магаданской области на 2016 год -12 858,8 млн. рублей</a:t>
          </a:r>
          <a:endParaRPr lang="ru-RU" sz="1800" b="0" i="1" dirty="0">
            <a:latin typeface="Times New Roman" pitchFamily="18" charset="0"/>
            <a:cs typeface="Times New Roman" pitchFamily="18" charset="0"/>
          </a:endParaRPr>
        </a:p>
      </dgm:t>
    </dgm:pt>
    <dgm:pt modelId="{97EFE729-079B-4931-B005-583C14506E3D}" type="parTrans" cxnId="{6FBE7A60-1888-4E52-BF69-0DDCA65B6B26}">
      <dgm:prSet/>
      <dgm:spPr/>
      <dgm:t>
        <a:bodyPr/>
        <a:lstStyle/>
        <a:p>
          <a:endParaRPr lang="ru-RU"/>
        </a:p>
      </dgm:t>
    </dgm:pt>
    <dgm:pt modelId="{AE0E2749-D6F0-484B-B8B6-25DCF0213C28}" type="sibTrans" cxnId="{6FBE7A60-1888-4E52-BF69-0DDCA65B6B26}">
      <dgm:prSet/>
      <dgm:spPr/>
      <dgm:t>
        <a:bodyPr/>
        <a:lstStyle/>
        <a:p>
          <a:endParaRPr lang="ru-RU"/>
        </a:p>
      </dgm:t>
    </dgm:pt>
    <dgm:pt modelId="{1D85DFBB-DCCA-445A-AFC8-98F78D201B57}" type="pres">
      <dgm:prSet presAssocID="{ED955AB2-C51C-4C14-A1BE-02202C16D7FA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4C042E34-AEA5-4002-9F45-DA6694EB0C6B}" type="pres">
      <dgm:prSet presAssocID="{3C7A7E7D-4104-431B-B98A-1C4E1723B3ED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8E67EEA0-F934-4348-9B8C-D22D7A5D1654}" type="pres">
      <dgm:prSet presAssocID="{3C7A7E7D-4104-431B-B98A-1C4E1723B3ED}" presName="Accent1" presStyleLbl="node1" presStyleIdx="0" presStyleCnt="6"/>
      <dgm:spPr/>
    </dgm:pt>
    <dgm:pt modelId="{B259DA66-4173-429E-B5C4-73DFD9735EAD}" type="pres">
      <dgm:prSet presAssocID="{3C7A7E7D-4104-431B-B98A-1C4E1723B3ED}" presName="Accent2" presStyleLbl="node1" presStyleIdx="1" presStyleCnt="6"/>
      <dgm:spPr/>
    </dgm:pt>
    <dgm:pt modelId="{6C5C8C2A-C3F4-4BFB-B177-46153E919FFA}" type="pres">
      <dgm:prSet presAssocID="{3C7A7E7D-4104-431B-B98A-1C4E1723B3ED}" presName="Accent3" presStyleLbl="node1" presStyleIdx="2" presStyleCnt="6"/>
      <dgm:spPr/>
    </dgm:pt>
    <dgm:pt modelId="{C9F2F0AD-3040-4164-9D37-DD19E5F39E99}" type="pres">
      <dgm:prSet presAssocID="{3C7A7E7D-4104-431B-B98A-1C4E1723B3ED}" presName="Accent4" presStyleLbl="node1" presStyleIdx="3" presStyleCnt="6"/>
      <dgm:spPr/>
    </dgm:pt>
    <dgm:pt modelId="{181425AD-217B-4FEC-9B07-E10925A9FECE}" type="pres">
      <dgm:prSet presAssocID="{3C7A7E7D-4104-431B-B98A-1C4E1723B3ED}" presName="Accent5" presStyleLbl="node1" presStyleIdx="4" presStyleCnt="6" custLinFactX="376727" custLinFactY="-53461" custLinFactNeighborX="400000" custLinFactNeighborY="-100000"/>
      <dgm:spPr/>
    </dgm:pt>
    <dgm:pt modelId="{42D627EE-21ED-443A-8C30-C9E9DD188D2D}" type="pres">
      <dgm:prSet presAssocID="{3C7A7E7D-4104-431B-B98A-1C4E1723B3ED}" presName="Accent6" presStyleLbl="node1" presStyleIdx="5" presStyleCnt="6"/>
      <dgm:spPr/>
    </dgm:pt>
  </dgm:ptLst>
  <dgm:cxnLst>
    <dgm:cxn modelId="{B0BA496B-265D-407E-867C-7AF56F10A522}" type="presOf" srcId="{3C7A7E7D-4104-431B-B98A-1C4E1723B3ED}" destId="{4C042E34-AEA5-4002-9F45-DA6694EB0C6B}" srcOrd="0" destOrd="0" presId="urn:microsoft.com/office/officeart/2009/3/layout/CircleRelationship"/>
    <dgm:cxn modelId="{6FBE7A60-1888-4E52-BF69-0DDCA65B6B26}" srcId="{ED955AB2-C51C-4C14-A1BE-02202C16D7FA}" destId="{3C7A7E7D-4104-431B-B98A-1C4E1723B3ED}" srcOrd="0" destOrd="0" parTransId="{97EFE729-079B-4931-B005-583C14506E3D}" sibTransId="{AE0E2749-D6F0-484B-B8B6-25DCF0213C28}"/>
    <dgm:cxn modelId="{E55E303E-613F-417B-8D0E-FDD1CD0538F1}" type="presOf" srcId="{ED955AB2-C51C-4C14-A1BE-02202C16D7FA}" destId="{1D85DFBB-DCCA-445A-AFC8-98F78D201B57}" srcOrd="0" destOrd="0" presId="urn:microsoft.com/office/officeart/2009/3/layout/CircleRelationship"/>
    <dgm:cxn modelId="{87309E49-3333-4762-9A71-B05096AEDAFF}" type="presParOf" srcId="{1D85DFBB-DCCA-445A-AFC8-98F78D201B57}" destId="{4C042E34-AEA5-4002-9F45-DA6694EB0C6B}" srcOrd="0" destOrd="0" presId="urn:microsoft.com/office/officeart/2009/3/layout/CircleRelationship"/>
    <dgm:cxn modelId="{F3D6EF89-1C91-4F24-A120-DCAFFFF50DCE}" type="presParOf" srcId="{1D85DFBB-DCCA-445A-AFC8-98F78D201B57}" destId="{8E67EEA0-F934-4348-9B8C-D22D7A5D1654}" srcOrd="1" destOrd="0" presId="urn:microsoft.com/office/officeart/2009/3/layout/CircleRelationship"/>
    <dgm:cxn modelId="{F1A07F73-D308-4DC1-BDCD-31EDD0008710}" type="presParOf" srcId="{1D85DFBB-DCCA-445A-AFC8-98F78D201B57}" destId="{B259DA66-4173-429E-B5C4-73DFD9735EAD}" srcOrd="2" destOrd="0" presId="urn:microsoft.com/office/officeart/2009/3/layout/CircleRelationship"/>
    <dgm:cxn modelId="{3233ABC3-DEFB-4F09-843F-CB8A625634C1}" type="presParOf" srcId="{1D85DFBB-DCCA-445A-AFC8-98F78D201B57}" destId="{6C5C8C2A-C3F4-4BFB-B177-46153E919FFA}" srcOrd="3" destOrd="0" presId="urn:microsoft.com/office/officeart/2009/3/layout/CircleRelationship"/>
    <dgm:cxn modelId="{DC4C184A-2524-4C46-A6AE-1C26A6745CE4}" type="presParOf" srcId="{1D85DFBB-DCCA-445A-AFC8-98F78D201B57}" destId="{C9F2F0AD-3040-4164-9D37-DD19E5F39E99}" srcOrd="4" destOrd="0" presId="urn:microsoft.com/office/officeart/2009/3/layout/CircleRelationship"/>
    <dgm:cxn modelId="{06987625-A7DD-4382-BBD1-B24AD8CF328A}" type="presParOf" srcId="{1D85DFBB-DCCA-445A-AFC8-98F78D201B57}" destId="{181425AD-217B-4FEC-9B07-E10925A9FECE}" srcOrd="5" destOrd="0" presId="urn:microsoft.com/office/officeart/2009/3/layout/CircleRelationship"/>
    <dgm:cxn modelId="{CA1241D2-3EC5-48F0-A169-892573270C98}" type="presParOf" srcId="{1D85DFBB-DCCA-445A-AFC8-98F78D201B57}" destId="{42D627EE-21ED-443A-8C30-C9E9DD188D2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2.xml><?xml version="1.0" encoding="utf-8"?>
<dgm:dataModel xmlns:dgm="http://schemas.openxmlformats.org/drawingml/2006/diagram" xmlns:a="http://schemas.openxmlformats.org/drawingml/2006/main">
  <dgm:ptLst>
    <dgm:pt modelId="{D67DE311-6772-4971-99F8-BA7DFD2BE2C1}" type="doc">
      <dgm:prSet loTypeId="urn:microsoft.com/office/officeart/2005/8/layout/arrow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ED7D8978-C660-464A-9B2E-61DC266ADB85}">
      <dgm:prSet phldrT="[Текст]" custT="1"/>
      <dgm:spPr/>
      <dgm:t>
        <a:bodyPr/>
        <a:lstStyle/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4,6 % от расходов бюджета, </a:t>
          </a:r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исключением расходов, осуществляемых за счет субвенций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B8F3008-5AB8-45B0-AB4A-49A1356E4C68}" type="parTrans" cxnId="{74FF42CF-860C-4A96-9F7D-2A888D78B5DE}">
      <dgm:prSet/>
      <dgm:spPr/>
      <dgm:t>
        <a:bodyPr/>
        <a:lstStyle/>
        <a:p>
          <a:endParaRPr lang="ru-RU"/>
        </a:p>
      </dgm:t>
    </dgm:pt>
    <dgm:pt modelId="{0BD3D69B-5ACF-47F6-A20F-294BB31857EA}" type="sibTrans" cxnId="{74FF42CF-860C-4A96-9F7D-2A888D78B5DE}">
      <dgm:prSet/>
      <dgm:spPr/>
      <dgm:t>
        <a:bodyPr/>
        <a:lstStyle/>
        <a:p>
          <a:endParaRPr lang="ru-RU"/>
        </a:p>
      </dgm:t>
    </dgm:pt>
    <dgm:pt modelId="{885870C7-56A7-4E81-AD60-FCA1F8D0C3B5}">
      <dgm:prSet phldrT="[Текст]" custT="1"/>
      <dgm:spPr/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обслуживание государственного долга   -</a:t>
          </a:r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1 245,7 млн.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8DA70B0-FDE1-4625-A32F-789DCB8821C9}" type="parTrans" cxnId="{F436EEA9-BE0F-4AFE-8C03-27735CAF1861}">
      <dgm:prSet/>
      <dgm:spPr/>
      <dgm:t>
        <a:bodyPr/>
        <a:lstStyle/>
        <a:p>
          <a:endParaRPr lang="ru-RU"/>
        </a:p>
      </dgm:t>
    </dgm:pt>
    <dgm:pt modelId="{A8EFDC24-535A-43F9-827C-9D708EA3F715}" type="sibTrans" cxnId="{F436EEA9-BE0F-4AFE-8C03-27735CAF1861}">
      <dgm:prSet/>
      <dgm:spPr/>
      <dgm:t>
        <a:bodyPr/>
        <a:lstStyle/>
        <a:p>
          <a:endParaRPr lang="ru-RU"/>
        </a:p>
      </dgm:t>
    </dgm:pt>
    <dgm:pt modelId="{01459AF5-E9D8-412A-ACB6-54FA4875C6E4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Долговая нагрузка областного бюджета 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49 %  к доходам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областного бюджета без учета безвозмездных перечислений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A8B87-BA7F-45D4-9C0C-3DAAC21E1E4F}" type="parTrans" cxnId="{2BD0AE7C-A75A-4E58-A142-1055BBE02DAB}">
      <dgm:prSet/>
      <dgm:spPr/>
      <dgm:t>
        <a:bodyPr/>
        <a:lstStyle/>
        <a:p>
          <a:endParaRPr lang="ru-RU"/>
        </a:p>
      </dgm:t>
    </dgm:pt>
    <dgm:pt modelId="{E3F4BEC3-5837-4343-8D76-1CA5EA8B7F3F}" type="sibTrans" cxnId="{2BD0AE7C-A75A-4E58-A142-1055BBE02DAB}">
      <dgm:prSet/>
      <dgm:spPr/>
      <dgm:t>
        <a:bodyPr/>
        <a:lstStyle/>
        <a:p>
          <a:endParaRPr lang="ru-RU"/>
        </a:p>
      </dgm:t>
    </dgm:pt>
    <dgm:pt modelId="{F7A9E50E-1F2F-4941-9DF0-B2F7A4D257C1}" type="pres">
      <dgm:prSet presAssocID="{D67DE311-6772-4971-99F8-BA7DFD2BE2C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69DB09-507E-4676-A0D3-BD441BC6A4E8}" type="pres">
      <dgm:prSet presAssocID="{D67DE311-6772-4971-99F8-BA7DFD2BE2C1}" presName="arrow" presStyleLbl="bgShp" presStyleIdx="0" presStyleCnt="1" custScaleX="118059"/>
      <dgm:spPr/>
    </dgm:pt>
    <dgm:pt modelId="{8FF63F74-A553-4471-95C4-5F3E9FF7117F}" type="pres">
      <dgm:prSet presAssocID="{D67DE311-6772-4971-99F8-BA7DFD2BE2C1}" presName="arrowDiagram3" presStyleCnt="0"/>
      <dgm:spPr/>
    </dgm:pt>
    <dgm:pt modelId="{6FBD42BA-9E9F-466E-B5F1-930222841DA4}" type="pres">
      <dgm:prSet presAssocID="{ED7D8978-C660-464A-9B2E-61DC266ADB85}" presName="bullet3a" presStyleLbl="node1" presStyleIdx="0" presStyleCnt="3" custLinFactNeighborX="-20482" custLinFactNeighborY="-75809"/>
      <dgm:spPr/>
    </dgm:pt>
    <dgm:pt modelId="{3D3835A8-B5CB-4E09-BDBC-B1CEF0532A70}" type="pres">
      <dgm:prSet presAssocID="{ED7D8978-C660-464A-9B2E-61DC266ADB85}" presName="textBox3a" presStyleLbl="revTx" presStyleIdx="0" presStyleCnt="3" custLinFactNeighborX="5363" custLinFactNeighborY="-44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9AFFA-9F6B-412C-82DB-3F273AFAF46C}" type="pres">
      <dgm:prSet presAssocID="{885870C7-56A7-4E81-AD60-FCA1F8D0C3B5}" presName="bullet3b" presStyleLbl="node1" presStyleIdx="1" presStyleCnt="3"/>
      <dgm:spPr/>
    </dgm:pt>
    <dgm:pt modelId="{75358B64-027C-4C8C-81B3-7D2E5D102D0E}" type="pres">
      <dgm:prSet presAssocID="{885870C7-56A7-4E81-AD60-FCA1F8D0C3B5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30A28-40BC-4ABC-82D3-C4C151C2F701}" type="pres">
      <dgm:prSet presAssocID="{01459AF5-E9D8-412A-ACB6-54FA4875C6E4}" presName="bullet3c" presStyleLbl="node1" presStyleIdx="2" presStyleCnt="3"/>
      <dgm:spPr/>
    </dgm:pt>
    <dgm:pt modelId="{1A637F4C-4898-41C1-8B7A-0390C2E4A91C}" type="pres">
      <dgm:prSet presAssocID="{01459AF5-E9D8-412A-ACB6-54FA4875C6E4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D0AE7C-A75A-4E58-A142-1055BBE02DAB}" srcId="{D67DE311-6772-4971-99F8-BA7DFD2BE2C1}" destId="{01459AF5-E9D8-412A-ACB6-54FA4875C6E4}" srcOrd="2" destOrd="0" parTransId="{9BEA8B87-BA7F-45D4-9C0C-3DAAC21E1E4F}" sibTransId="{E3F4BEC3-5837-4343-8D76-1CA5EA8B7F3F}"/>
    <dgm:cxn modelId="{7A118D01-0D22-40F1-AC89-CD5F2A77B2F4}" type="presOf" srcId="{D67DE311-6772-4971-99F8-BA7DFD2BE2C1}" destId="{F7A9E50E-1F2F-4941-9DF0-B2F7A4D257C1}" srcOrd="0" destOrd="0" presId="urn:microsoft.com/office/officeart/2005/8/layout/arrow2"/>
    <dgm:cxn modelId="{6CF061AA-BEB1-4D90-9D60-665D64A47DB3}" type="presOf" srcId="{885870C7-56A7-4E81-AD60-FCA1F8D0C3B5}" destId="{75358B64-027C-4C8C-81B3-7D2E5D102D0E}" srcOrd="0" destOrd="0" presId="urn:microsoft.com/office/officeart/2005/8/layout/arrow2"/>
    <dgm:cxn modelId="{74FF42CF-860C-4A96-9F7D-2A888D78B5DE}" srcId="{D67DE311-6772-4971-99F8-BA7DFD2BE2C1}" destId="{ED7D8978-C660-464A-9B2E-61DC266ADB85}" srcOrd="0" destOrd="0" parTransId="{0B8F3008-5AB8-45B0-AB4A-49A1356E4C68}" sibTransId="{0BD3D69B-5ACF-47F6-A20F-294BB31857EA}"/>
    <dgm:cxn modelId="{F436EEA9-BE0F-4AFE-8C03-27735CAF1861}" srcId="{D67DE311-6772-4971-99F8-BA7DFD2BE2C1}" destId="{885870C7-56A7-4E81-AD60-FCA1F8D0C3B5}" srcOrd="1" destOrd="0" parTransId="{38DA70B0-FDE1-4625-A32F-789DCB8821C9}" sibTransId="{A8EFDC24-535A-43F9-827C-9D708EA3F715}"/>
    <dgm:cxn modelId="{24F622DC-BB8C-4B7C-9F2A-C339CD64364A}" type="presOf" srcId="{ED7D8978-C660-464A-9B2E-61DC266ADB85}" destId="{3D3835A8-B5CB-4E09-BDBC-B1CEF0532A70}" srcOrd="0" destOrd="0" presId="urn:microsoft.com/office/officeart/2005/8/layout/arrow2"/>
    <dgm:cxn modelId="{1946DDD6-CB93-42B5-9787-DCBE42FE28E3}" type="presOf" srcId="{01459AF5-E9D8-412A-ACB6-54FA4875C6E4}" destId="{1A637F4C-4898-41C1-8B7A-0390C2E4A91C}" srcOrd="0" destOrd="0" presId="urn:microsoft.com/office/officeart/2005/8/layout/arrow2"/>
    <dgm:cxn modelId="{00DEAAE7-0D69-4633-940D-E1A690421416}" type="presParOf" srcId="{F7A9E50E-1F2F-4941-9DF0-B2F7A4D257C1}" destId="{B369DB09-507E-4676-A0D3-BD441BC6A4E8}" srcOrd="0" destOrd="0" presId="urn:microsoft.com/office/officeart/2005/8/layout/arrow2"/>
    <dgm:cxn modelId="{9D1342D5-D68F-4E6D-8CE6-466EB7E30959}" type="presParOf" srcId="{F7A9E50E-1F2F-4941-9DF0-B2F7A4D257C1}" destId="{8FF63F74-A553-4471-95C4-5F3E9FF7117F}" srcOrd="1" destOrd="0" presId="urn:microsoft.com/office/officeart/2005/8/layout/arrow2"/>
    <dgm:cxn modelId="{B7858E98-E158-4219-83C0-655580CC62A8}" type="presParOf" srcId="{8FF63F74-A553-4471-95C4-5F3E9FF7117F}" destId="{6FBD42BA-9E9F-466E-B5F1-930222841DA4}" srcOrd="0" destOrd="0" presId="urn:microsoft.com/office/officeart/2005/8/layout/arrow2"/>
    <dgm:cxn modelId="{703F5A1B-F4CA-42BA-93DC-9031771C1989}" type="presParOf" srcId="{8FF63F74-A553-4471-95C4-5F3E9FF7117F}" destId="{3D3835A8-B5CB-4E09-BDBC-B1CEF0532A70}" srcOrd="1" destOrd="0" presId="urn:microsoft.com/office/officeart/2005/8/layout/arrow2"/>
    <dgm:cxn modelId="{C80DCA0A-83EE-43E9-88DD-96737B062617}" type="presParOf" srcId="{8FF63F74-A553-4471-95C4-5F3E9FF7117F}" destId="{5249AFFA-9F6B-412C-82DB-3F273AFAF46C}" srcOrd="2" destOrd="0" presId="urn:microsoft.com/office/officeart/2005/8/layout/arrow2"/>
    <dgm:cxn modelId="{32A4CC20-E11E-4BF1-BEB3-F9A6C9A52105}" type="presParOf" srcId="{8FF63F74-A553-4471-95C4-5F3E9FF7117F}" destId="{75358B64-027C-4C8C-81B3-7D2E5D102D0E}" srcOrd="3" destOrd="0" presId="urn:microsoft.com/office/officeart/2005/8/layout/arrow2"/>
    <dgm:cxn modelId="{B6465904-87BD-4324-8FE6-F07C06C772D6}" type="presParOf" srcId="{8FF63F74-A553-4471-95C4-5F3E9FF7117F}" destId="{7DE30A28-40BC-4ABC-82D3-C4C151C2F701}" srcOrd="4" destOrd="0" presId="urn:microsoft.com/office/officeart/2005/8/layout/arrow2"/>
    <dgm:cxn modelId="{68AA2425-F702-4C99-AF1E-9432EF0FC8EB}" type="presParOf" srcId="{8FF63F74-A553-4471-95C4-5F3E9FF7117F}" destId="{1A637F4C-4898-41C1-8B7A-0390C2E4A91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3.xml><?xml version="1.0" encoding="utf-8"?>
<dgm:dataModel xmlns:dgm="http://schemas.openxmlformats.org/drawingml/2006/diagram" xmlns:a="http://schemas.openxmlformats.org/drawingml/2006/main">
  <dgm:ptLst>
    <dgm:pt modelId="{6CFCCB37-F3D8-4062-8F2D-095C311FC0E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39AEFB-5631-4CCC-9831-0548672ADB5F}">
      <dgm:prSet custT="1"/>
      <dgm:spPr/>
      <dgm:t>
        <a:bodyPr/>
        <a:lstStyle/>
        <a:p>
          <a:pPr algn="ctr" rtl="0"/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Контактная информация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9E7E36-2D42-422E-91A5-E38FA5EF09FC}" type="parTrans" cxnId="{480EF0E5-E456-440B-AFA9-0421AC1B6FD6}">
      <dgm:prSet/>
      <dgm:spPr/>
      <dgm:t>
        <a:bodyPr/>
        <a:lstStyle/>
        <a:p>
          <a:endParaRPr lang="ru-RU"/>
        </a:p>
      </dgm:t>
    </dgm:pt>
    <dgm:pt modelId="{1E37E686-A037-4210-B25C-58EC849A04A9}" type="sibTrans" cxnId="{480EF0E5-E456-440B-AFA9-0421AC1B6FD6}">
      <dgm:prSet/>
      <dgm:spPr/>
      <dgm:t>
        <a:bodyPr/>
        <a:lstStyle/>
        <a:p>
          <a:endParaRPr lang="ru-RU"/>
        </a:p>
      </dgm:t>
    </dgm:pt>
    <dgm:pt modelId="{1DCF43C9-83A1-43ED-A360-082FC9481E91}" type="pres">
      <dgm:prSet presAssocID="{6CFCCB37-F3D8-4062-8F2D-095C311FC0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85F040-4B8D-4C1A-BC5F-053418C615B1}" type="pres">
      <dgm:prSet presAssocID="{8939AEFB-5631-4CCC-9831-0548672ADB5F}" presName="parentText" presStyleLbl="node1" presStyleIdx="0" presStyleCnt="1" custLinFactY="-77162" custLinFactNeighborX="55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0EF0E5-E456-440B-AFA9-0421AC1B6FD6}" srcId="{6CFCCB37-F3D8-4062-8F2D-095C311FC0EE}" destId="{8939AEFB-5631-4CCC-9831-0548672ADB5F}" srcOrd="0" destOrd="0" parTransId="{909E7E36-2D42-422E-91A5-E38FA5EF09FC}" sibTransId="{1E37E686-A037-4210-B25C-58EC849A04A9}"/>
    <dgm:cxn modelId="{D969BDC5-A906-4667-B664-27A4292AD07D}" type="presOf" srcId="{8939AEFB-5631-4CCC-9831-0548672ADB5F}" destId="{2085F040-4B8D-4C1A-BC5F-053418C615B1}" srcOrd="0" destOrd="0" presId="urn:microsoft.com/office/officeart/2005/8/layout/vList2"/>
    <dgm:cxn modelId="{50D2E271-C517-4F30-BA6D-6241DDD2EF25}" type="presOf" srcId="{6CFCCB37-F3D8-4062-8F2D-095C311FC0EE}" destId="{1DCF43C9-83A1-43ED-A360-082FC9481E91}" srcOrd="0" destOrd="0" presId="urn:microsoft.com/office/officeart/2005/8/layout/vList2"/>
    <dgm:cxn modelId="{1F94DC49-D26F-4A59-B1E0-715DD17687C2}" type="presParOf" srcId="{1DCF43C9-83A1-43ED-A360-082FC9481E91}" destId="{2085F040-4B8D-4C1A-BC5F-053418C615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4.xml><?xml version="1.0" encoding="utf-8"?>
<dgm:dataModel xmlns:dgm="http://schemas.openxmlformats.org/drawingml/2006/diagram" xmlns:a="http://schemas.openxmlformats.org/drawingml/2006/main">
  <dgm:ptLst>
    <dgm:pt modelId="{48BF024A-A129-465E-A44B-3A939DD975D3}" type="doc">
      <dgm:prSet loTypeId="urn:microsoft.com/office/officeart/2005/8/layout/pyramid2" loCatId="pyramid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31B1712-05F7-4D97-9E8F-32EA18E0C39F}">
      <dgm:prSet custT="1"/>
      <dgm:spPr/>
      <dgm:t>
        <a:bodyPr/>
        <a:lstStyle/>
        <a:p>
          <a:pPr marL="0" indent="446088" algn="l" rtl="0">
            <a:lnSpc>
              <a:spcPct val="100000"/>
            </a:lnSpc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Министерство финансов Магаданской области является органом, разработку прогноза основных характеристик консолидированного бюджета Магаданской области на очередной финансовый год и плановый период, а также составление отчетов об исполнении областного бюджета и консолидированного бюджета Магаданской области, осуществлять управление средствами областного бюджета, координировать деятельность в бюджетно-финансовой сфере исполнительных органов государственной власти Магаданской области и подчиняется в своей деятельности губернатору области.</a:t>
          </a:r>
        </a:p>
        <a:p>
          <a:pPr marL="0" indent="446088" algn="l" rtl="0">
            <a:lnSpc>
              <a:spcPct val="100000"/>
            </a:lnSpc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АДРЕС: 685000, г Магадан, ул. Горького, д. 6</a:t>
          </a:r>
          <a:b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ТЕЛЕФОН: 7-4132-620792</a:t>
          </a:r>
          <a:b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ФАКС: 7-4132-620792</a:t>
          </a:r>
          <a:b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EMAIL: </a:t>
          </a:r>
          <a:r>
            <a:rPr lang="en-US" sz="1600" b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minfin@49gov.ru</a:t>
          </a:r>
          <a: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ГРАФИК РАБОТЫ:</a:t>
          </a:r>
        </a:p>
        <a:p>
          <a:pPr marL="0" indent="446088" algn="l" rtl="0">
            <a:lnSpc>
              <a:spcPct val="100000"/>
            </a:lnSpc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Понедельник - четверг: с 9-00 до 17-45 (мужчины до 18:30), перерыв с 12-30 до 14-00, пятница: с 9-00 до 17-30 (мужчины до 18:30), перерыв с 12-30 до 14-00,</a:t>
          </a:r>
          <a:b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16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Cуббота</a:t>
          </a:r>
          <a: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воскресение-выходные дни</a:t>
          </a:r>
          <a:endParaRPr lang="ru-RU" sz="16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1ACB95-8208-43F9-80BD-369D088C70F1}" type="parTrans" cxnId="{A63B336B-65EB-4322-A3C1-240DED52A193}">
      <dgm:prSet/>
      <dgm:spPr/>
      <dgm:t>
        <a:bodyPr/>
        <a:lstStyle/>
        <a:p>
          <a:endParaRPr lang="ru-RU"/>
        </a:p>
      </dgm:t>
    </dgm:pt>
    <dgm:pt modelId="{D9975472-4A33-40A7-8CF3-13DB9759FFE4}" type="sibTrans" cxnId="{A63B336B-65EB-4322-A3C1-240DED52A193}">
      <dgm:prSet/>
      <dgm:spPr/>
      <dgm:t>
        <a:bodyPr/>
        <a:lstStyle/>
        <a:p>
          <a:endParaRPr lang="ru-RU"/>
        </a:p>
      </dgm:t>
    </dgm:pt>
    <dgm:pt modelId="{50989F57-5D15-4AA4-87FA-DE6CA1729C45}" type="pres">
      <dgm:prSet presAssocID="{48BF024A-A129-465E-A44B-3A939DD975D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7CBCF0E-162F-4707-AB5E-F6CDF87BB135}" type="pres">
      <dgm:prSet presAssocID="{48BF024A-A129-465E-A44B-3A939DD975D3}" presName="pyramid" presStyleLbl="node1" presStyleIdx="0" presStyleCnt="1"/>
      <dgm:spPr/>
    </dgm:pt>
    <dgm:pt modelId="{8C116766-4EBE-465D-A6D9-9EC813C46F37}" type="pres">
      <dgm:prSet presAssocID="{48BF024A-A129-465E-A44B-3A939DD975D3}" presName="theList" presStyleCnt="0"/>
      <dgm:spPr/>
    </dgm:pt>
    <dgm:pt modelId="{696A62B5-D6A2-4BD6-8C28-6F48D10FF7AD}" type="pres">
      <dgm:prSet presAssocID="{F31B1712-05F7-4D97-9E8F-32EA18E0C39F}" presName="aNode" presStyleLbl="fgAcc1" presStyleIdx="0" presStyleCnt="1" custScaleX="148400" custScaleY="782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9FB94-C628-4E88-8863-5ECA8B42780F}" type="pres">
      <dgm:prSet presAssocID="{F31B1712-05F7-4D97-9E8F-32EA18E0C39F}" presName="aSpace" presStyleCnt="0"/>
      <dgm:spPr/>
    </dgm:pt>
  </dgm:ptLst>
  <dgm:cxnLst>
    <dgm:cxn modelId="{A63B336B-65EB-4322-A3C1-240DED52A193}" srcId="{48BF024A-A129-465E-A44B-3A939DD975D3}" destId="{F31B1712-05F7-4D97-9E8F-32EA18E0C39F}" srcOrd="0" destOrd="0" parTransId="{E31ACB95-8208-43F9-80BD-369D088C70F1}" sibTransId="{D9975472-4A33-40A7-8CF3-13DB9759FFE4}"/>
    <dgm:cxn modelId="{EA2D57B3-9976-41DD-8F2B-39D25674EB48}" type="presOf" srcId="{F31B1712-05F7-4D97-9E8F-32EA18E0C39F}" destId="{696A62B5-D6A2-4BD6-8C28-6F48D10FF7AD}" srcOrd="0" destOrd="0" presId="urn:microsoft.com/office/officeart/2005/8/layout/pyramid2"/>
    <dgm:cxn modelId="{F5FEE6DF-F8DE-466B-B0D9-4CD00103C462}" type="presOf" srcId="{48BF024A-A129-465E-A44B-3A939DD975D3}" destId="{50989F57-5D15-4AA4-87FA-DE6CA1729C45}" srcOrd="0" destOrd="0" presId="urn:microsoft.com/office/officeart/2005/8/layout/pyramid2"/>
    <dgm:cxn modelId="{5DBE268C-406F-41DD-A5AB-FD1CDCE2DB40}" type="presParOf" srcId="{50989F57-5D15-4AA4-87FA-DE6CA1729C45}" destId="{57CBCF0E-162F-4707-AB5E-F6CDF87BB135}" srcOrd="0" destOrd="0" presId="urn:microsoft.com/office/officeart/2005/8/layout/pyramid2"/>
    <dgm:cxn modelId="{8A8F38C1-57A1-4925-9289-30CF86A3F6AB}" type="presParOf" srcId="{50989F57-5D15-4AA4-87FA-DE6CA1729C45}" destId="{8C116766-4EBE-465D-A6D9-9EC813C46F37}" srcOrd="1" destOrd="0" presId="urn:microsoft.com/office/officeart/2005/8/layout/pyramid2"/>
    <dgm:cxn modelId="{59D0D567-F0A1-4DCE-B5E6-97627D7518D8}" type="presParOf" srcId="{8C116766-4EBE-465D-A6D9-9EC813C46F37}" destId="{696A62B5-D6A2-4BD6-8C28-6F48D10FF7AD}" srcOrd="0" destOrd="0" presId="urn:microsoft.com/office/officeart/2005/8/layout/pyramid2"/>
    <dgm:cxn modelId="{85CE1827-EC5B-4559-BB87-6194550C8EE8}" type="presParOf" srcId="{8C116766-4EBE-465D-A6D9-9EC813C46F37}" destId="{0589FB94-C628-4E88-8863-5ECA8B42780F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62C527A-8F4B-4A70-80C0-2BD771C8B98A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158C839-81B4-4106-879F-8377FE201B00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усиление роли внутреннего финансового контроля и внутреннего финансового аудита в органах исполнительной власти;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83E9FD7-CB43-461B-A1BE-9E1006F02F44}" type="parTrans" cxnId="{826D5518-4A90-445E-846F-DE19184740A7}">
      <dgm:prSet/>
      <dgm:spPr/>
      <dgm:t>
        <a:bodyPr/>
        <a:lstStyle/>
        <a:p>
          <a:endParaRPr lang="ru-RU"/>
        </a:p>
      </dgm:t>
    </dgm:pt>
    <dgm:pt modelId="{A607D226-EF90-492E-B961-45A66255FFA9}" type="sibTrans" cxnId="{826D5518-4A90-445E-846F-DE19184740A7}">
      <dgm:prSet/>
      <dgm:spPr/>
      <dgm:t>
        <a:bodyPr/>
        <a:lstStyle/>
        <a:p>
          <a:endParaRPr lang="ru-RU"/>
        </a:p>
      </dgm:t>
    </dgm:pt>
    <dgm:pt modelId="{62418924-F39D-435E-86CB-6BBD43B8F76C}" type="pres">
      <dgm:prSet presAssocID="{462C527A-8F4B-4A70-80C0-2BD771C8B98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3BA1BBEE-5A5D-43D0-812B-FA78A79C8DE3}" type="pres">
      <dgm:prSet presAssocID="{1158C839-81B4-4106-879F-8377FE201B00}" presName="parenttextcomposite" presStyleCnt="0"/>
      <dgm:spPr/>
    </dgm:pt>
    <dgm:pt modelId="{6127C9BA-99B9-4685-AF54-5301AC033814}" type="pres">
      <dgm:prSet presAssocID="{1158C839-81B4-4106-879F-8377FE201B00}" presName="parenttext" presStyleLbl="revTx" presStyleIdx="0" presStyleCnt="1" custScaleX="186291" custLinFactNeighborX="-1060" custLinFactNeighborY="-956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FDD1B-8BEB-4AC8-8462-B6D1CEE0B5EB}" type="pres">
      <dgm:prSet presAssocID="{1158C839-81B4-4106-879F-8377FE201B00}" presName="parallelogramComposite" presStyleCnt="0"/>
      <dgm:spPr/>
    </dgm:pt>
    <dgm:pt modelId="{76A7FBC7-5875-45D6-A00D-4017114E9FEC}" type="pres">
      <dgm:prSet presAssocID="{1158C839-81B4-4106-879F-8377FE201B00}" presName="parallelogram1" presStyleLbl="alignNode1" presStyleIdx="0" presStyleCnt="7"/>
      <dgm:spPr/>
    </dgm:pt>
    <dgm:pt modelId="{C189B649-90F4-4C8B-B9F5-3380CCD081B5}" type="pres">
      <dgm:prSet presAssocID="{1158C839-81B4-4106-879F-8377FE201B00}" presName="parallelogram2" presStyleLbl="alignNode1" presStyleIdx="1" presStyleCnt="7"/>
      <dgm:spPr/>
    </dgm:pt>
    <dgm:pt modelId="{82182913-6BF7-4813-A389-40644D5EE44C}" type="pres">
      <dgm:prSet presAssocID="{1158C839-81B4-4106-879F-8377FE201B00}" presName="parallelogram3" presStyleLbl="alignNode1" presStyleIdx="2" presStyleCnt="7"/>
      <dgm:spPr/>
    </dgm:pt>
    <dgm:pt modelId="{14BFEEB3-05AA-40A7-9FAC-862AB86726E6}" type="pres">
      <dgm:prSet presAssocID="{1158C839-81B4-4106-879F-8377FE201B00}" presName="parallelogram4" presStyleLbl="alignNode1" presStyleIdx="3" presStyleCnt="7"/>
      <dgm:spPr/>
    </dgm:pt>
    <dgm:pt modelId="{1E2E7E61-C9B3-4C35-9555-818CE7427EF5}" type="pres">
      <dgm:prSet presAssocID="{1158C839-81B4-4106-879F-8377FE201B00}" presName="parallelogram5" presStyleLbl="alignNode1" presStyleIdx="4" presStyleCnt="7"/>
      <dgm:spPr/>
    </dgm:pt>
    <dgm:pt modelId="{922297CA-4DA3-4046-9AB5-AE16836F3EE9}" type="pres">
      <dgm:prSet presAssocID="{1158C839-81B4-4106-879F-8377FE201B00}" presName="parallelogram6" presStyleLbl="alignNode1" presStyleIdx="5" presStyleCnt="7"/>
      <dgm:spPr/>
    </dgm:pt>
    <dgm:pt modelId="{72B94D18-794C-47A7-AD2D-E3DDB8CD98CB}" type="pres">
      <dgm:prSet presAssocID="{1158C839-81B4-4106-879F-8377FE201B00}" presName="parallelogram7" presStyleLbl="alignNode1" presStyleIdx="6" presStyleCnt="7"/>
      <dgm:spPr/>
    </dgm:pt>
  </dgm:ptLst>
  <dgm:cxnLst>
    <dgm:cxn modelId="{CFC128F0-1423-46EF-A363-1B1E92F81B2B}" type="presOf" srcId="{1158C839-81B4-4106-879F-8377FE201B00}" destId="{6127C9BA-99B9-4685-AF54-5301AC033814}" srcOrd="0" destOrd="0" presId="urn:microsoft.com/office/officeart/2008/layout/VerticalAccentList"/>
    <dgm:cxn modelId="{826D5518-4A90-445E-846F-DE19184740A7}" srcId="{462C527A-8F4B-4A70-80C0-2BD771C8B98A}" destId="{1158C839-81B4-4106-879F-8377FE201B00}" srcOrd="0" destOrd="0" parTransId="{A83E9FD7-CB43-461B-A1BE-9E1006F02F44}" sibTransId="{A607D226-EF90-492E-B961-45A66255FFA9}"/>
    <dgm:cxn modelId="{3E553435-1FB9-41F1-93F0-93D4CCDCFC31}" type="presOf" srcId="{462C527A-8F4B-4A70-80C0-2BD771C8B98A}" destId="{62418924-F39D-435E-86CB-6BBD43B8F76C}" srcOrd="0" destOrd="0" presId="urn:microsoft.com/office/officeart/2008/layout/VerticalAccentList"/>
    <dgm:cxn modelId="{DE43B1CB-8752-46D6-852D-9A62025ED271}" type="presParOf" srcId="{62418924-F39D-435E-86CB-6BBD43B8F76C}" destId="{3BA1BBEE-5A5D-43D0-812B-FA78A79C8DE3}" srcOrd="0" destOrd="0" presId="urn:microsoft.com/office/officeart/2008/layout/VerticalAccentList"/>
    <dgm:cxn modelId="{F2009647-BF11-4B02-96B1-DA5D17CA4CF3}" type="presParOf" srcId="{3BA1BBEE-5A5D-43D0-812B-FA78A79C8DE3}" destId="{6127C9BA-99B9-4685-AF54-5301AC033814}" srcOrd="0" destOrd="0" presId="urn:microsoft.com/office/officeart/2008/layout/VerticalAccentList"/>
    <dgm:cxn modelId="{3343FA71-A876-4EE0-94FE-3D2C5348450E}" type="presParOf" srcId="{62418924-F39D-435E-86CB-6BBD43B8F76C}" destId="{EF9FDD1B-8BEB-4AC8-8462-B6D1CEE0B5EB}" srcOrd="1" destOrd="0" presId="urn:microsoft.com/office/officeart/2008/layout/VerticalAccentList"/>
    <dgm:cxn modelId="{CAD46667-785D-413A-ADAF-E97FE18DB89A}" type="presParOf" srcId="{EF9FDD1B-8BEB-4AC8-8462-B6D1CEE0B5EB}" destId="{76A7FBC7-5875-45D6-A00D-4017114E9FEC}" srcOrd="0" destOrd="0" presId="urn:microsoft.com/office/officeart/2008/layout/VerticalAccentList"/>
    <dgm:cxn modelId="{D7B43229-2C90-43F1-B0AF-C01DE87C2060}" type="presParOf" srcId="{EF9FDD1B-8BEB-4AC8-8462-B6D1CEE0B5EB}" destId="{C189B649-90F4-4C8B-B9F5-3380CCD081B5}" srcOrd="1" destOrd="0" presId="urn:microsoft.com/office/officeart/2008/layout/VerticalAccentList"/>
    <dgm:cxn modelId="{85E14BAC-973F-4EC5-9E9A-7BBEEA6C7589}" type="presParOf" srcId="{EF9FDD1B-8BEB-4AC8-8462-B6D1CEE0B5EB}" destId="{82182913-6BF7-4813-A389-40644D5EE44C}" srcOrd="2" destOrd="0" presId="urn:microsoft.com/office/officeart/2008/layout/VerticalAccentList"/>
    <dgm:cxn modelId="{E59D1257-436D-418A-974C-63FF24990D2E}" type="presParOf" srcId="{EF9FDD1B-8BEB-4AC8-8462-B6D1CEE0B5EB}" destId="{14BFEEB3-05AA-40A7-9FAC-862AB86726E6}" srcOrd="3" destOrd="0" presId="urn:microsoft.com/office/officeart/2008/layout/VerticalAccentList"/>
    <dgm:cxn modelId="{FEEEF669-AF97-4736-9D8A-A59044D43DF5}" type="presParOf" srcId="{EF9FDD1B-8BEB-4AC8-8462-B6D1CEE0B5EB}" destId="{1E2E7E61-C9B3-4C35-9555-818CE7427EF5}" srcOrd="4" destOrd="0" presId="urn:microsoft.com/office/officeart/2008/layout/VerticalAccentList"/>
    <dgm:cxn modelId="{97AD79C0-2002-4EA3-B623-FAE6ECE9CC0B}" type="presParOf" srcId="{EF9FDD1B-8BEB-4AC8-8462-B6D1CEE0B5EB}" destId="{922297CA-4DA3-4046-9AB5-AE16836F3EE9}" srcOrd="5" destOrd="0" presId="urn:microsoft.com/office/officeart/2008/layout/VerticalAccentList"/>
    <dgm:cxn modelId="{22EE0BEC-9C46-4ABB-9A9E-25C4821CF6E3}" type="presParOf" srcId="{EF9FDD1B-8BEB-4AC8-8462-B6D1CEE0B5EB}" destId="{72B94D18-794C-47A7-AD2D-E3DDB8CD98CB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27DF006-FCEF-4FA5-A12E-65CB92587E56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B9DB8C3-E19F-419B-BB4F-E7310943925B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повышение открытости и прозрачности управления общественными финансами.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3818837-342A-47FE-B9C1-3DA2F1CCB6CD}" type="parTrans" cxnId="{623CA87A-23B2-4298-8064-27FCB49C455E}">
      <dgm:prSet/>
      <dgm:spPr/>
      <dgm:t>
        <a:bodyPr/>
        <a:lstStyle/>
        <a:p>
          <a:endParaRPr lang="ru-RU"/>
        </a:p>
      </dgm:t>
    </dgm:pt>
    <dgm:pt modelId="{75FCC11A-57EA-4A4A-8C0E-39E75A8856DA}" type="sibTrans" cxnId="{623CA87A-23B2-4298-8064-27FCB49C455E}">
      <dgm:prSet/>
      <dgm:spPr/>
      <dgm:t>
        <a:bodyPr/>
        <a:lstStyle/>
        <a:p>
          <a:endParaRPr lang="ru-RU"/>
        </a:p>
      </dgm:t>
    </dgm:pt>
    <dgm:pt modelId="{AE96E903-9E6B-439D-BFF1-063F9975515F}" type="pres">
      <dgm:prSet presAssocID="{027DF006-FCEF-4FA5-A12E-65CB92587E5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D2D45EFE-E17B-4512-948C-B5C62A008CDA}" type="pres">
      <dgm:prSet presAssocID="{3B9DB8C3-E19F-419B-BB4F-E7310943925B}" presName="parenttextcomposite" presStyleCnt="0"/>
      <dgm:spPr/>
    </dgm:pt>
    <dgm:pt modelId="{535868C4-0136-4698-87BD-08C424958DE3}" type="pres">
      <dgm:prSet presAssocID="{3B9DB8C3-E19F-419B-BB4F-E7310943925B}" presName="parenttext" presStyleLbl="revTx" presStyleIdx="0" presStyleCnt="1" custScaleX="18117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E2840-CD38-4619-B9F5-B14BB2D87BAD}" type="pres">
      <dgm:prSet presAssocID="{3B9DB8C3-E19F-419B-BB4F-E7310943925B}" presName="parallelogramComposite" presStyleCnt="0"/>
      <dgm:spPr/>
    </dgm:pt>
    <dgm:pt modelId="{9AE1A02C-5C80-45D8-BCEF-878BA1976A60}" type="pres">
      <dgm:prSet presAssocID="{3B9DB8C3-E19F-419B-BB4F-E7310943925B}" presName="parallelogram1" presStyleLbl="alignNode1" presStyleIdx="0" presStyleCnt="7"/>
      <dgm:spPr/>
    </dgm:pt>
    <dgm:pt modelId="{5D5BB678-7620-4AC3-AE17-E330BBAA0BC9}" type="pres">
      <dgm:prSet presAssocID="{3B9DB8C3-E19F-419B-BB4F-E7310943925B}" presName="parallelogram2" presStyleLbl="alignNode1" presStyleIdx="1" presStyleCnt="7"/>
      <dgm:spPr/>
    </dgm:pt>
    <dgm:pt modelId="{3AAE2BBE-9B7E-4D61-AC64-BE14693851AD}" type="pres">
      <dgm:prSet presAssocID="{3B9DB8C3-E19F-419B-BB4F-E7310943925B}" presName="parallelogram3" presStyleLbl="alignNode1" presStyleIdx="2" presStyleCnt="7"/>
      <dgm:spPr/>
    </dgm:pt>
    <dgm:pt modelId="{73FC1775-4595-4476-B537-DA75E6CB259F}" type="pres">
      <dgm:prSet presAssocID="{3B9DB8C3-E19F-419B-BB4F-E7310943925B}" presName="parallelogram4" presStyleLbl="alignNode1" presStyleIdx="3" presStyleCnt="7"/>
      <dgm:spPr/>
    </dgm:pt>
    <dgm:pt modelId="{66EF968D-119B-4A73-A9C3-760006A6BFDD}" type="pres">
      <dgm:prSet presAssocID="{3B9DB8C3-E19F-419B-BB4F-E7310943925B}" presName="parallelogram5" presStyleLbl="alignNode1" presStyleIdx="4" presStyleCnt="7"/>
      <dgm:spPr/>
    </dgm:pt>
    <dgm:pt modelId="{A0AC3AE0-EF14-432A-9B85-EA884EF8B0D7}" type="pres">
      <dgm:prSet presAssocID="{3B9DB8C3-E19F-419B-BB4F-E7310943925B}" presName="parallelogram6" presStyleLbl="alignNode1" presStyleIdx="5" presStyleCnt="7"/>
      <dgm:spPr/>
    </dgm:pt>
    <dgm:pt modelId="{631C412F-09F6-4E29-A928-07F6DDEA8D99}" type="pres">
      <dgm:prSet presAssocID="{3B9DB8C3-E19F-419B-BB4F-E7310943925B}" presName="parallelogram7" presStyleLbl="alignNode1" presStyleIdx="6" presStyleCnt="7"/>
      <dgm:spPr/>
    </dgm:pt>
  </dgm:ptLst>
  <dgm:cxnLst>
    <dgm:cxn modelId="{520B2412-23B9-4D97-A9E2-672BFC4331A8}" type="presOf" srcId="{3B9DB8C3-E19F-419B-BB4F-E7310943925B}" destId="{535868C4-0136-4698-87BD-08C424958DE3}" srcOrd="0" destOrd="0" presId="urn:microsoft.com/office/officeart/2008/layout/VerticalAccentList"/>
    <dgm:cxn modelId="{623CA87A-23B2-4298-8064-27FCB49C455E}" srcId="{027DF006-FCEF-4FA5-A12E-65CB92587E56}" destId="{3B9DB8C3-E19F-419B-BB4F-E7310943925B}" srcOrd="0" destOrd="0" parTransId="{13818837-342A-47FE-B9C1-3DA2F1CCB6CD}" sibTransId="{75FCC11A-57EA-4A4A-8C0E-39E75A8856DA}"/>
    <dgm:cxn modelId="{A12DAC86-6CD8-43A8-A4DA-C8E79F4747A8}" type="presOf" srcId="{027DF006-FCEF-4FA5-A12E-65CB92587E56}" destId="{AE96E903-9E6B-439D-BFF1-063F9975515F}" srcOrd="0" destOrd="0" presId="urn:microsoft.com/office/officeart/2008/layout/VerticalAccentList"/>
    <dgm:cxn modelId="{18725675-6C19-457B-A47F-F5C7E471CD05}" type="presParOf" srcId="{AE96E903-9E6B-439D-BFF1-063F9975515F}" destId="{D2D45EFE-E17B-4512-948C-B5C62A008CDA}" srcOrd="0" destOrd="0" presId="urn:microsoft.com/office/officeart/2008/layout/VerticalAccentList"/>
    <dgm:cxn modelId="{A9B3DA57-5823-4EFE-8D09-798C0CA8722A}" type="presParOf" srcId="{D2D45EFE-E17B-4512-948C-B5C62A008CDA}" destId="{535868C4-0136-4698-87BD-08C424958DE3}" srcOrd="0" destOrd="0" presId="urn:microsoft.com/office/officeart/2008/layout/VerticalAccentList"/>
    <dgm:cxn modelId="{8EF3F900-064B-4FDC-98AA-D07F6E08AF57}" type="presParOf" srcId="{AE96E903-9E6B-439D-BFF1-063F9975515F}" destId="{CE9E2840-CD38-4619-B9F5-B14BB2D87BAD}" srcOrd="1" destOrd="0" presId="urn:microsoft.com/office/officeart/2008/layout/VerticalAccentList"/>
    <dgm:cxn modelId="{7FC309B7-78DF-4960-9137-708C447CDE02}" type="presParOf" srcId="{CE9E2840-CD38-4619-B9F5-B14BB2D87BAD}" destId="{9AE1A02C-5C80-45D8-BCEF-878BA1976A60}" srcOrd="0" destOrd="0" presId="urn:microsoft.com/office/officeart/2008/layout/VerticalAccentList"/>
    <dgm:cxn modelId="{28FD60E6-F85B-4E1A-93D7-A4595E3EFFC5}" type="presParOf" srcId="{CE9E2840-CD38-4619-B9F5-B14BB2D87BAD}" destId="{5D5BB678-7620-4AC3-AE17-E330BBAA0BC9}" srcOrd="1" destOrd="0" presId="urn:microsoft.com/office/officeart/2008/layout/VerticalAccentList"/>
    <dgm:cxn modelId="{985E7B02-C07E-4E44-973A-60D71D1746A4}" type="presParOf" srcId="{CE9E2840-CD38-4619-B9F5-B14BB2D87BAD}" destId="{3AAE2BBE-9B7E-4D61-AC64-BE14693851AD}" srcOrd="2" destOrd="0" presId="urn:microsoft.com/office/officeart/2008/layout/VerticalAccentList"/>
    <dgm:cxn modelId="{D20FAB2F-423E-45C0-8BE1-0A1E8A863337}" type="presParOf" srcId="{CE9E2840-CD38-4619-B9F5-B14BB2D87BAD}" destId="{73FC1775-4595-4476-B537-DA75E6CB259F}" srcOrd="3" destOrd="0" presId="urn:microsoft.com/office/officeart/2008/layout/VerticalAccentList"/>
    <dgm:cxn modelId="{6D75EC1C-29AB-4046-A7E3-03BC5A31D54D}" type="presParOf" srcId="{CE9E2840-CD38-4619-B9F5-B14BB2D87BAD}" destId="{66EF968D-119B-4A73-A9C3-760006A6BFDD}" srcOrd="4" destOrd="0" presId="urn:microsoft.com/office/officeart/2008/layout/VerticalAccentList"/>
    <dgm:cxn modelId="{ACAE6A3A-B45E-4581-AF27-93A66269A81D}" type="presParOf" srcId="{CE9E2840-CD38-4619-B9F5-B14BB2D87BAD}" destId="{A0AC3AE0-EF14-432A-9B85-EA884EF8B0D7}" srcOrd="5" destOrd="0" presId="urn:microsoft.com/office/officeart/2008/layout/VerticalAccentList"/>
    <dgm:cxn modelId="{AF2E8FAF-92DF-469D-BD4E-13227248C42F}" type="presParOf" srcId="{CE9E2840-CD38-4619-B9F5-B14BB2D87BAD}" destId="{631C412F-09F6-4E29-A928-07F6DDEA8D99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4FA3727-5282-4F97-8A16-7E8DA2370078}" type="doc">
      <dgm:prSet loTypeId="urn:microsoft.com/office/officeart/2005/8/layout/target3" loCatId="relationship" qsTypeId="urn:microsoft.com/office/officeart/2005/8/quickstyle/3d4" qsCatId="3D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2EC9FF59-712B-4BEC-810C-820C2065D124}">
      <dgm:prSet custT="1"/>
      <dgm:spPr/>
      <dgm:t>
        <a:bodyPr/>
        <a:lstStyle/>
        <a:p>
          <a:pPr algn="ctr"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Главная особенность бюджета 2016 года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по отношению к предыдущим периодам - 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временное возвращение к годичному циклу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Такое решение принято на федеральном уровне как для формирования федерального бюджета, так и для составления бюджетов регионов (Закон Магаданской области от 02.10.2015 г. № 1929-ОЗ «Об особенностях составления и утверждения проектов областного бюджета и бюджета Территориального фонда обязательного медицинского страхования Магаданской области на 2016 год»);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B7CAEE0-5787-4C57-BD10-7089A65BA83E}" type="parTrans" cxnId="{7B7EDBD3-9429-4B3A-9E7F-3113ED139E92}">
      <dgm:prSet/>
      <dgm:spPr/>
      <dgm:t>
        <a:bodyPr/>
        <a:lstStyle/>
        <a:p>
          <a:endParaRPr lang="ru-RU"/>
        </a:p>
      </dgm:t>
    </dgm:pt>
    <dgm:pt modelId="{3FABF972-04CB-42A3-8D4C-0E4DD93FBA7F}" type="sibTrans" cxnId="{7B7EDBD3-9429-4B3A-9E7F-3113ED139E92}">
      <dgm:prSet/>
      <dgm:spPr/>
      <dgm:t>
        <a:bodyPr/>
        <a:lstStyle/>
        <a:p>
          <a:endParaRPr lang="ru-RU"/>
        </a:p>
      </dgm:t>
    </dgm:pt>
    <dgm:pt modelId="{92667D84-CA5B-4FF2-93AC-3A9D039CF241}">
      <dgm:prSet custT="1"/>
      <dgm:spPr/>
      <dgm:t>
        <a:bodyPr/>
        <a:lstStyle/>
        <a:p>
          <a:pPr rtl="0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Особенностью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составления проекта областного бюджета на 2016 год является отражение бюджетных ассигнований в разрезе не только государственных программ Магаданской области, их подпрограмм, но и основных мероприятий.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C4BD71B-E199-42D7-A479-D5BD0D212043}" type="parTrans" cxnId="{E8EE9655-7CEB-4413-8695-11DBE4982356}">
      <dgm:prSet/>
      <dgm:spPr/>
      <dgm:t>
        <a:bodyPr/>
        <a:lstStyle/>
        <a:p>
          <a:endParaRPr lang="ru-RU"/>
        </a:p>
      </dgm:t>
    </dgm:pt>
    <dgm:pt modelId="{4A715F10-D829-4413-803D-0B053B0EC64E}" type="sibTrans" cxnId="{E8EE9655-7CEB-4413-8695-11DBE4982356}">
      <dgm:prSet/>
      <dgm:spPr/>
      <dgm:t>
        <a:bodyPr/>
        <a:lstStyle/>
        <a:p>
          <a:endParaRPr lang="ru-RU"/>
        </a:p>
      </dgm:t>
    </dgm:pt>
    <dgm:pt modelId="{3AE63C71-2D09-439E-A988-7B591D03BAAD}" type="pres">
      <dgm:prSet presAssocID="{64FA3727-5282-4F97-8A16-7E8DA237007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41E379-3DC9-4636-AD09-124DBBDE3CF9}" type="pres">
      <dgm:prSet presAssocID="{2EC9FF59-712B-4BEC-810C-820C2065D124}" presName="circle1" presStyleLbl="node1" presStyleIdx="0" presStyleCnt="2"/>
      <dgm:spPr/>
    </dgm:pt>
    <dgm:pt modelId="{F245EB34-E95C-42A4-84B1-7132D65B5973}" type="pres">
      <dgm:prSet presAssocID="{2EC9FF59-712B-4BEC-810C-820C2065D124}" presName="space" presStyleCnt="0"/>
      <dgm:spPr/>
    </dgm:pt>
    <dgm:pt modelId="{6A8008F4-F2EC-4BD2-A123-9ED09EE90A99}" type="pres">
      <dgm:prSet presAssocID="{2EC9FF59-712B-4BEC-810C-820C2065D124}" presName="rect1" presStyleLbl="alignAcc1" presStyleIdx="0" presStyleCnt="2"/>
      <dgm:spPr/>
      <dgm:t>
        <a:bodyPr/>
        <a:lstStyle/>
        <a:p>
          <a:endParaRPr lang="ru-RU"/>
        </a:p>
      </dgm:t>
    </dgm:pt>
    <dgm:pt modelId="{4AE1B3B6-FB6E-4CF7-95DB-3E9A6B2AF5DC}" type="pres">
      <dgm:prSet presAssocID="{92667D84-CA5B-4FF2-93AC-3A9D039CF241}" presName="vertSpace2" presStyleLbl="node1" presStyleIdx="0" presStyleCnt="2"/>
      <dgm:spPr/>
    </dgm:pt>
    <dgm:pt modelId="{F313CF91-37A4-405B-B7F8-3BFC6D4EF3AC}" type="pres">
      <dgm:prSet presAssocID="{92667D84-CA5B-4FF2-93AC-3A9D039CF241}" presName="circle2" presStyleLbl="node1" presStyleIdx="1" presStyleCnt="2"/>
      <dgm:spPr/>
    </dgm:pt>
    <dgm:pt modelId="{A9F52E92-7B49-4D3C-B9BC-18CED26B461C}" type="pres">
      <dgm:prSet presAssocID="{92667D84-CA5B-4FF2-93AC-3A9D039CF241}" presName="rect2" presStyleLbl="alignAcc1" presStyleIdx="1" presStyleCnt="2"/>
      <dgm:spPr/>
      <dgm:t>
        <a:bodyPr/>
        <a:lstStyle/>
        <a:p>
          <a:endParaRPr lang="ru-RU"/>
        </a:p>
      </dgm:t>
    </dgm:pt>
    <dgm:pt modelId="{17744828-BD95-4B92-9C08-20295558F132}" type="pres">
      <dgm:prSet presAssocID="{2EC9FF59-712B-4BEC-810C-820C2065D124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C9C7F-5838-4048-9C8B-8EF6AE20DFCD}" type="pres">
      <dgm:prSet presAssocID="{92667D84-CA5B-4FF2-93AC-3A9D039CF241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1E47BA-E2CD-40CB-83D2-7EDB860B6124}" type="presOf" srcId="{2EC9FF59-712B-4BEC-810C-820C2065D124}" destId="{17744828-BD95-4B92-9C08-20295558F132}" srcOrd="1" destOrd="0" presId="urn:microsoft.com/office/officeart/2005/8/layout/target3"/>
    <dgm:cxn modelId="{D038ACB2-8A11-4DFB-AE63-AB9FBD38B85C}" type="presOf" srcId="{2EC9FF59-712B-4BEC-810C-820C2065D124}" destId="{6A8008F4-F2EC-4BD2-A123-9ED09EE90A99}" srcOrd="0" destOrd="0" presId="urn:microsoft.com/office/officeart/2005/8/layout/target3"/>
    <dgm:cxn modelId="{E8EE9655-7CEB-4413-8695-11DBE4982356}" srcId="{64FA3727-5282-4F97-8A16-7E8DA2370078}" destId="{92667D84-CA5B-4FF2-93AC-3A9D039CF241}" srcOrd="1" destOrd="0" parTransId="{CC4BD71B-E199-42D7-A479-D5BD0D212043}" sibTransId="{4A715F10-D829-4413-803D-0B053B0EC64E}"/>
    <dgm:cxn modelId="{9DF21249-8C0C-49B1-8F2E-8F28B2CC3AB3}" type="presOf" srcId="{92667D84-CA5B-4FF2-93AC-3A9D039CF241}" destId="{D9FC9C7F-5838-4048-9C8B-8EF6AE20DFCD}" srcOrd="1" destOrd="0" presId="urn:microsoft.com/office/officeart/2005/8/layout/target3"/>
    <dgm:cxn modelId="{E97EC520-2239-4423-8382-37DBEBC88F9B}" type="presOf" srcId="{64FA3727-5282-4F97-8A16-7E8DA2370078}" destId="{3AE63C71-2D09-439E-A988-7B591D03BAAD}" srcOrd="0" destOrd="0" presId="urn:microsoft.com/office/officeart/2005/8/layout/target3"/>
    <dgm:cxn modelId="{28D715EC-CD43-463D-A1C1-92E2B289EB4A}" type="presOf" srcId="{92667D84-CA5B-4FF2-93AC-3A9D039CF241}" destId="{A9F52E92-7B49-4D3C-B9BC-18CED26B461C}" srcOrd="0" destOrd="0" presId="urn:microsoft.com/office/officeart/2005/8/layout/target3"/>
    <dgm:cxn modelId="{7B7EDBD3-9429-4B3A-9E7F-3113ED139E92}" srcId="{64FA3727-5282-4F97-8A16-7E8DA2370078}" destId="{2EC9FF59-712B-4BEC-810C-820C2065D124}" srcOrd="0" destOrd="0" parTransId="{3B7CAEE0-5787-4C57-BD10-7089A65BA83E}" sibTransId="{3FABF972-04CB-42A3-8D4C-0E4DD93FBA7F}"/>
    <dgm:cxn modelId="{7FC57B26-AA81-4778-AAB7-C742DE26908D}" type="presParOf" srcId="{3AE63C71-2D09-439E-A988-7B591D03BAAD}" destId="{F241E379-3DC9-4636-AD09-124DBBDE3CF9}" srcOrd="0" destOrd="0" presId="urn:microsoft.com/office/officeart/2005/8/layout/target3"/>
    <dgm:cxn modelId="{EF9D68C5-03C2-4240-8BB8-348471EA98B4}" type="presParOf" srcId="{3AE63C71-2D09-439E-A988-7B591D03BAAD}" destId="{F245EB34-E95C-42A4-84B1-7132D65B5973}" srcOrd="1" destOrd="0" presId="urn:microsoft.com/office/officeart/2005/8/layout/target3"/>
    <dgm:cxn modelId="{43EE23F0-6218-4870-9508-F084D6FAB6D7}" type="presParOf" srcId="{3AE63C71-2D09-439E-A988-7B591D03BAAD}" destId="{6A8008F4-F2EC-4BD2-A123-9ED09EE90A99}" srcOrd="2" destOrd="0" presId="urn:microsoft.com/office/officeart/2005/8/layout/target3"/>
    <dgm:cxn modelId="{4BFE8A47-6C0F-4BE3-A763-04EC35A5D13B}" type="presParOf" srcId="{3AE63C71-2D09-439E-A988-7B591D03BAAD}" destId="{4AE1B3B6-FB6E-4CF7-95DB-3E9A6B2AF5DC}" srcOrd="3" destOrd="0" presId="urn:microsoft.com/office/officeart/2005/8/layout/target3"/>
    <dgm:cxn modelId="{21D3676B-F97F-4BE0-9CBD-BB70F402EC4F}" type="presParOf" srcId="{3AE63C71-2D09-439E-A988-7B591D03BAAD}" destId="{F313CF91-37A4-405B-B7F8-3BFC6D4EF3AC}" srcOrd="4" destOrd="0" presId="urn:microsoft.com/office/officeart/2005/8/layout/target3"/>
    <dgm:cxn modelId="{188F2958-9433-40D6-9A02-6A41E868C7F9}" type="presParOf" srcId="{3AE63C71-2D09-439E-A988-7B591D03BAAD}" destId="{A9F52E92-7B49-4D3C-B9BC-18CED26B461C}" srcOrd="5" destOrd="0" presId="urn:microsoft.com/office/officeart/2005/8/layout/target3"/>
    <dgm:cxn modelId="{1573B7D7-E7A7-4AD8-BB0A-4FA046BCC835}" type="presParOf" srcId="{3AE63C71-2D09-439E-A988-7B591D03BAAD}" destId="{17744828-BD95-4B92-9C08-20295558F132}" srcOrd="6" destOrd="0" presId="urn:microsoft.com/office/officeart/2005/8/layout/target3"/>
    <dgm:cxn modelId="{490A5FEA-0CB4-41B1-8FDD-250806DAD764}" type="presParOf" srcId="{3AE63C71-2D09-439E-A988-7B591D03BAAD}" destId="{D9FC9C7F-5838-4048-9C8B-8EF6AE20DFC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0B9DA25-7E54-42E0-A05E-D4DC3FB55443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394DDCD-3B0C-4CB6-8B0C-B67BB52D2B87}">
      <dgm:prSet/>
      <dgm:spPr/>
      <dgm:t>
        <a:bodyPr/>
        <a:lstStyle/>
        <a:p>
          <a:pPr algn="ctr" rtl="0"/>
          <a:r>
            <a:rPr lang="ru-RU" b="1" i="0" u="none" baseline="0" dirty="0" smtClean="0">
              <a:effectLst/>
              <a:latin typeface="Times New Roman" pitchFamily="18" charset="0"/>
              <a:cs typeface="Times New Roman" pitchFamily="18" charset="0"/>
            </a:rPr>
            <a:t>Особенности формирования областного бюджета на 2016 год:</a:t>
          </a:r>
          <a:endParaRPr lang="ru-RU" b="1" i="0" u="none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39D40DC9-C675-4B67-B122-ACE5AF6EA0E2}" type="parTrans" cxnId="{A187346B-A196-4054-B561-177591057711}">
      <dgm:prSet/>
      <dgm:spPr/>
      <dgm:t>
        <a:bodyPr/>
        <a:lstStyle/>
        <a:p>
          <a:endParaRPr lang="ru-RU"/>
        </a:p>
      </dgm:t>
    </dgm:pt>
    <dgm:pt modelId="{9CCAB18F-B8BD-4075-8DE8-BB58DF478FB9}" type="sibTrans" cxnId="{A187346B-A196-4054-B561-177591057711}">
      <dgm:prSet/>
      <dgm:spPr/>
      <dgm:t>
        <a:bodyPr/>
        <a:lstStyle/>
        <a:p>
          <a:endParaRPr lang="ru-RU"/>
        </a:p>
      </dgm:t>
    </dgm:pt>
    <dgm:pt modelId="{50A4DDE3-1384-4306-AC6F-DE93F8FF0E2F}" type="pres">
      <dgm:prSet presAssocID="{B0B9DA25-7E54-42E0-A05E-D4DC3FB554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725AC8-A6BF-4B33-A68F-595629459EEF}" type="pres">
      <dgm:prSet presAssocID="{F394DDCD-3B0C-4CB6-8B0C-B67BB52D2B8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87346B-A196-4054-B561-177591057711}" srcId="{B0B9DA25-7E54-42E0-A05E-D4DC3FB55443}" destId="{F394DDCD-3B0C-4CB6-8B0C-B67BB52D2B87}" srcOrd="0" destOrd="0" parTransId="{39D40DC9-C675-4B67-B122-ACE5AF6EA0E2}" sibTransId="{9CCAB18F-B8BD-4075-8DE8-BB58DF478FB9}"/>
    <dgm:cxn modelId="{20CC7044-214B-4165-B528-017E663BBA03}" type="presOf" srcId="{F394DDCD-3B0C-4CB6-8B0C-B67BB52D2B87}" destId="{81725AC8-A6BF-4B33-A68F-595629459EEF}" srcOrd="0" destOrd="0" presId="urn:microsoft.com/office/officeart/2005/8/layout/vList2"/>
    <dgm:cxn modelId="{5D36ECEF-C3B5-473E-BC06-F2B491623AE3}" type="presOf" srcId="{B0B9DA25-7E54-42E0-A05E-D4DC3FB55443}" destId="{50A4DDE3-1384-4306-AC6F-DE93F8FF0E2F}" srcOrd="0" destOrd="0" presId="urn:microsoft.com/office/officeart/2005/8/layout/vList2"/>
    <dgm:cxn modelId="{2A26345E-BAAB-49F3-B2B5-5BAE91440D76}" type="presParOf" srcId="{50A4DDE3-1384-4306-AC6F-DE93F8FF0E2F}" destId="{81725AC8-A6BF-4B33-A68F-595629459E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9CAF6F3-0887-4376-AB0F-379097FE834C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92E087C8-88C9-4AD8-A747-F60A72E81142}">
      <dgm:prSet custT="1"/>
      <dgm:spPr/>
      <dgm:t>
        <a:bodyPr/>
        <a:lstStyle/>
        <a:p>
          <a:pPr algn="ctr" rtl="0"/>
          <a:r>
            <a:rPr lang="ru-RU" sz="3200" b="1" i="0" u="none" baseline="0" dirty="0" smtClean="0">
              <a:effectLst/>
              <a:latin typeface="Times New Roman" pitchFamily="18" charset="0"/>
              <a:cs typeface="Times New Roman" pitchFamily="18" charset="0"/>
            </a:rPr>
            <a:t>Показатели социально-экономического развития Магаданской области</a:t>
          </a:r>
          <a:endParaRPr lang="ru-RU" sz="3200" b="1" i="0" u="none" baseline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F53164F9-B9A0-4EAE-BE42-FBFCD308F3C2}" type="parTrans" cxnId="{4A1C91AB-2DF2-4C8E-A323-84BD5926876B}">
      <dgm:prSet/>
      <dgm:spPr/>
      <dgm:t>
        <a:bodyPr/>
        <a:lstStyle/>
        <a:p>
          <a:endParaRPr lang="ru-RU"/>
        </a:p>
      </dgm:t>
    </dgm:pt>
    <dgm:pt modelId="{AACB9B11-DCB2-44A6-8E47-5A75DBC3BA78}" type="sibTrans" cxnId="{4A1C91AB-2DF2-4C8E-A323-84BD5926876B}">
      <dgm:prSet/>
      <dgm:spPr/>
      <dgm:t>
        <a:bodyPr/>
        <a:lstStyle/>
        <a:p>
          <a:endParaRPr lang="ru-RU"/>
        </a:p>
      </dgm:t>
    </dgm:pt>
    <dgm:pt modelId="{89419FB2-E811-4F70-BBFD-012061497434}" type="pres">
      <dgm:prSet presAssocID="{09CAF6F3-0887-4376-AB0F-379097FE83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952795-BB11-495E-91E6-F8B1A8A8B6E2}" type="pres">
      <dgm:prSet presAssocID="{92E087C8-88C9-4AD8-A747-F60A72E8114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1FDFA7-013C-4D0E-B406-6CCAD81A9422}" type="presOf" srcId="{09CAF6F3-0887-4376-AB0F-379097FE834C}" destId="{89419FB2-E811-4F70-BBFD-012061497434}" srcOrd="0" destOrd="0" presId="urn:microsoft.com/office/officeart/2005/8/layout/vList2"/>
    <dgm:cxn modelId="{275A2417-12F3-4B8E-B9B4-43114BAFC688}" type="presOf" srcId="{92E087C8-88C9-4AD8-A747-F60A72E81142}" destId="{F9952795-BB11-495E-91E6-F8B1A8A8B6E2}" srcOrd="0" destOrd="0" presId="urn:microsoft.com/office/officeart/2005/8/layout/vList2"/>
    <dgm:cxn modelId="{4A1C91AB-2DF2-4C8E-A323-84BD5926876B}" srcId="{09CAF6F3-0887-4376-AB0F-379097FE834C}" destId="{92E087C8-88C9-4AD8-A747-F60A72E81142}" srcOrd="0" destOrd="0" parTransId="{F53164F9-B9A0-4EAE-BE42-FBFCD308F3C2}" sibTransId="{AACB9B11-DCB2-44A6-8E47-5A75DBC3BA78}"/>
    <dgm:cxn modelId="{A11989F3-2A49-41D5-8414-2B121AC45854}" type="presParOf" srcId="{89419FB2-E811-4F70-BBFD-012061497434}" destId="{F9952795-BB11-495E-91E6-F8B1A8A8B6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9E400B4-C17A-413D-A055-F905F141755A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F0F2F3BE-0738-4E5D-82EA-4C3744DA8CF1}">
      <dgm:prSet custT="1"/>
      <dgm:spPr/>
      <dgm:t>
        <a:bodyPr/>
        <a:lstStyle/>
        <a:p>
          <a:pPr algn="ctr" rtl="0"/>
          <a:r>
            <a:rPr lang="ru-RU" sz="2800" b="1" i="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Прогноз консолидированного бюджета Магаданской области на 2016 год</a:t>
          </a:r>
          <a:endParaRPr lang="ru-RU" sz="2800" b="1" i="0" baseline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B9BFC96-A6C5-4D13-8D9B-80C0C18D8BBA}" type="parTrans" cxnId="{81E43A32-D38D-4981-A6CC-B54802A8CF59}">
      <dgm:prSet/>
      <dgm:spPr/>
      <dgm:t>
        <a:bodyPr/>
        <a:lstStyle/>
        <a:p>
          <a:endParaRPr lang="ru-RU"/>
        </a:p>
      </dgm:t>
    </dgm:pt>
    <dgm:pt modelId="{20C4F63B-170B-4FBD-94B6-4D327B92F76E}" type="sibTrans" cxnId="{81E43A32-D38D-4981-A6CC-B54802A8CF59}">
      <dgm:prSet/>
      <dgm:spPr/>
      <dgm:t>
        <a:bodyPr/>
        <a:lstStyle/>
        <a:p>
          <a:endParaRPr lang="ru-RU"/>
        </a:p>
      </dgm:t>
    </dgm:pt>
    <dgm:pt modelId="{42C3BF27-378F-4678-9F43-CB1DCE0A862C}" type="pres">
      <dgm:prSet presAssocID="{C9E400B4-C17A-413D-A055-F905F14175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F62BC-675E-4F95-9D80-D3EAFAD1244C}" type="pres">
      <dgm:prSet presAssocID="{F0F2F3BE-0738-4E5D-82EA-4C3744DA8CF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98276E-2B2F-4236-926E-988D83BAA0A5}" type="presOf" srcId="{F0F2F3BE-0738-4E5D-82EA-4C3744DA8CF1}" destId="{E4FF62BC-675E-4F95-9D80-D3EAFAD1244C}" srcOrd="0" destOrd="0" presId="urn:microsoft.com/office/officeart/2005/8/layout/vList2"/>
    <dgm:cxn modelId="{81E43A32-D38D-4981-A6CC-B54802A8CF59}" srcId="{C9E400B4-C17A-413D-A055-F905F141755A}" destId="{F0F2F3BE-0738-4E5D-82EA-4C3744DA8CF1}" srcOrd="0" destOrd="0" parTransId="{5B9BFC96-A6C5-4D13-8D9B-80C0C18D8BBA}" sibTransId="{20C4F63B-170B-4FBD-94B6-4D327B92F76E}"/>
    <dgm:cxn modelId="{0CB427FF-B1D8-451C-BE33-61DCB7F5F0F6}" type="presOf" srcId="{C9E400B4-C17A-413D-A055-F905F141755A}" destId="{42C3BF27-378F-4678-9F43-CB1DCE0A862C}" srcOrd="0" destOrd="0" presId="urn:microsoft.com/office/officeart/2005/8/layout/vList2"/>
    <dgm:cxn modelId="{479DC7D8-2D1B-45EF-B53B-6610E7D402DA}" type="presParOf" srcId="{42C3BF27-378F-4678-9F43-CB1DCE0A862C}" destId="{E4FF62BC-675E-4F95-9D80-D3EAFAD124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29D5395-0CCB-4A4C-9ECA-8BD4C75AFD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0CCA21-FA0E-481F-9213-96FC59ECB438}">
      <dgm:prSet custT="1"/>
      <dgm:spPr/>
      <dgm:t>
        <a:bodyPr/>
        <a:lstStyle/>
        <a:p>
          <a:pPr algn="ctr" rtl="0"/>
          <a:r>
            <a:rPr lang="ru-RU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Основные характеристики областного бюджета, млн. рублей</a:t>
          </a:r>
          <a:endParaRPr lang="ru-RU" sz="32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8884560-A1D6-4C1B-BBDD-758DA65F4D1F}" type="parTrans" cxnId="{581CF44E-D7EC-48F4-B2AC-B825EBB0D830}">
      <dgm:prSet/>
      <dgm:spPr/>
      <dgm:t>
        <a:bodyPr/>
        <a:lstStyle/>
        <a:p>
          <a:endParaRPr lang="ru-RU"/>
        </a:p>
      </dgm:t>
    </dgm:pt>
    <dgm:pt modelId="{15B0932E-7DD0-4CA4-A982-5EDE4F8EBCA1}" type="sibTrans" cxnId="{581CF44E-D7EC-48F4-B2AC-B825EBB0D830}">
      <dgm:prSet/>
      <dgm:spPr/>
      <dgm:t>
        <a:bodyPr/>
        <a:lstStyle/>
        <a:p>
          <a:endParaRPr lang="ru-RU"/>
        </a:p>
      </dgm:t>
    </dgm:pt>
    <dgm:pt modelId="{C44B1D57-C0E6-467D-859F-C4122BFB103E}" type="pres">
      <dgm:prSet presAssocID="{029D5395-0CCB-4A4C-9ECA-8BD4C75AFD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DDC823-2B36-4BAE-B1FB-18B4F60C8BB0}" type="pres">
      <dgm:prSet presAssocID="{260CCA21-FA0E-481F-9213-96FC59ECB4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F8FE9F-FA8A-4064-A45E-0E444D14CB1D}" type="presOf" srcId="{260CCA21-FA0E-481F-9213-96FC59ECB438}" destId="{9DDDC823-2B36-4BAE-B1FB-18B4F60C8BB0}" srcOrd="0" destOrd="0" presId="urn:microsoft.com/office/officeart/2005/8/layout/vList2"/>
    <dgm:cxn modelId="{581CF44E-D7EC-48F4-B2AC-B825EBB0D830}" srcId="{029D5395-0CCB-4A4C-9ECA-8BD4C75AFD10}" destId="{260CCA21-FA0E-481F-9213-96FC59ECB438}" srcOrd="0" destOrd="0" parTransId="{D8884560-A1D6-4C1B-BBDD-758DA65F4D1F}" sibTransId="{15B0932E-7DD0-4CA4-A982-5EDE4F8EBCA1}"/>
    <dgm:cxn modelId="{29C11DB7-032B-4106-96F0-B7FE2515526A}" type="presOf" srcId="{029D5395-0CCB-4A4C-9ECA-8BD4C75AFD10}" destId="{C44B1D57-C0E6-467D-859F-C4122BFB103E}" srcOrd="0" destOrd="0" presId="urn:microsoft.com/office/officeart/2005/8/layout/vList2"/>
    <dgm:cxn modelId="{4020EE2C-8BDA-4F12-A8F0-F422DA700710}" type="presParOf" srcId="{C44B1D57-C0E6-467D-859F-C4122BFB103E}" destId="{9DDDC823-2B36-4BAE-B1FB-18B4F60C8B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B96CFC1-62F4-4C3D-9271-14A8DFB48C1D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DA35154-A00B-43EB-BDD4-7DF41FF501D3}">
      <dgm:prSet custT="1"/>
      <dgm:spPr/>
      <dgm:t>
        <a:bodyPr/>
        <a:lstStyle/>
        <a:p>
          <a:pPr algn="ctr" rtl="0"/>
          <a:r>
            <a:rPr lang="ru-RU" sz="3200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 областного бюджета, млн. рублей</a:t>
          </a:r>
          <a:endParaRPr lang="ru-RU" sz="3200" b="1" i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1D0FF05-98AF-4599-B5D7-C86642A7B6AE}" type="parTrans" cxnId="{71FDA27F-1BF4-472C-8E24-234FFE90ABB1}">
      <dgm:prSet/>
      <dgm:spPr/>
      <dgm:t>
        <a:bodyPr/>
        <a:lstStyle/>
        <a:p>
          <a:endParaRPr lang="ru-RU"/>
        </a:p>
      </dgm:t>
    </dgm:pt>
    <dgm:pt modelId="{8B31E10D-AC75-4880-8B1D-92C020AF47AF}" type="sibTrans" cxnId="{71FDA27F-1BF4-472C-8E24-234FFE90ABB1}">
      <dgm:prSet/>
      <dgm:spPr/>
      <dgm:t>
        <a:bodyPr/>
        <a:lstStyle/>
        <a:p>
          <a:endParaRPr lang="ru-RU"/>
        </a:p>
      </dgm:t>
    </dgm:pt>
    <dgm:pt modelId="{16DEAB70-C478-4781-99A9-F2015535CC48}" type="pres">
      <dgm:prSet presAssocID="{7B96CFC1-62F4-4C3D-9271-14A8DFB48C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1BF5C4-AD9A-47EF-8D29-E2299597137C}" type="pres">
      <dgm:prSet presAssocID="{0DA35154-A00B-43EB-BDD4-7DF41FF501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56C406-6125-4473-B486-CA4671CA9497}" type="presOf" srcId="{0DA35154-A00B-43EB-BDD4-7DF41FF501D3}" destId="{BF1BF5C4-AD9A-47EF-8D29-E2299597137C}" srcOrd="0" destOrd="0" presId="urn:microsoft.com/office/officeart/2005/8/layout/vList2"/>
    <dgm:cxn modelId="{71FDA27F-1BF4-472C-8E24-234FFE90ABB1}" srcId="{7B96CFC1-62F4-4C3D-9271-14A8DFB48C1D}" destId="{0DA35154-A00B-43EB-BDD4-7DF41FF501D3}" srcOrd="0" destOrd="0" parTransId="{B1D0FF05-98AF-4599-B5D7-C86642A7B6AE}" sibTransId="{8B31E10D-AC75-4880-8B1D-92C020AF47AF}"/>
    <dgm:cxn modelId="{29AF7725-E3C0-461F-8F10-B0A47337E8A5}" type="presOf" srcId="{7B96CFC1-62F4-4C3D-9271-14A8DFB48C1D}" destId="{16DEAB70-C478-4781-99A9-F2015535CC48}" srcOrd="0" destOrd="0" presId="urn:microsoft.com/office/officeart/2005/8/layout/vList2"/>
    <dgm:cxn modelId="{6802732C-D0B6-486D-A7A8-927B7F759B30}" type="presParOf" srcId="{16DEAB70-C478-4781-99A9-F2015535CC48}" destId="{BF1BF5C4-AD9A-47EF-8D29-E229959713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4AE41C-D46B-47CC-9AF8-55C8404DDE0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DDDCFB-F630-446D-B3AB-C355C8F44E73}">
      <dgm:prSet custT="1"/>
      <dgm:spPr/>
      <dgm:t>
        <a:bodyPr anchor="b"/>
        <a:lstStyle/>
        <a:p>
          <a:pPr algn="ctr" rtl="0"/>
          <a:r>
            <a: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 Закону Магаданской области  от 25 декабря 2015 года № 1986-ОЗ «Об областном бюджете на 2016 год»</a:t>
          </a:r>
          <a:endParaRPr lang="ru-RU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79953F-1D7C-4B32-8CFD-B8DC5E43B3E5}" type="parTrans" cxnId="{4494FDFA-70B7-4E5B-8BF1-A9441FCFD2CA}">
      <dgm:prSet/>
      <dgm:spPr/>
      <dgm:t>
        <a:bodyPr/>
        <a:lstStyle/>
        <a:p>
          <a:endParaRPr lang="ru-RU"/>
        </a:p>
      </dgm:t>
    </dgm:pt>
    <dgm:pt modelId="{F4F997A9-3291-4124-AF43-B04B11E2D1E3}" type="sibTrans" cxnId="{4494FDFA-70B7-4E5B-8BF1-A9441FCFD2CA}">
      <dgm:prSet/>
      <dgm:spPr/>
      <dgm:t>
        <a:bodyPr/>
        <a:lstStyle/>
        <a:p>
          <a:endParaRPr lang="ru-RU"/>
        </a:p>
      </dgm:t>
    </dgm:pt>
    <dgm:pt modelId="{9FA2A7F6-702A-4619-B8A5-511AC015CD5F}" type="pres">
      <dgm:prSet presAssocID="{9D4AE41C-D46B-47CC-9AF8-55C8404DDE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2176FE-0BFA-4228-A4E7-EBCCBE0401F7}" type="pres">
      <dgm:prSet presAssocID="{44DDDCFB-F630-446D-B3AB-C355C8F44E73}" presName="parentText" presStyleLbl="node1" presStyleIdx="0" presStyleCnt="1" custScaleY="4416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C30093-992C-44BE-85F4-D376BF943B86}" type="presOf" srcId="{9D4AE41C-D46B-47CC-9AF8-55C8404DDE08}" destId="{9FA2A7F6-702A-4619-B8A5-511AC015CD5F}" srcOrd="0" destOrd="0" presId="urn:microsoft.com/office/officeart/2005/8/layout/vList2"/>
    <dgm:cxn modelId="{324EADF3-5732-4069-98C8-438907C7741B}" type="presOf" srcId="{44DDDCFB-F630-446D-B3AB-C355C8F44E73}" destId="{042176FE-0BFA-4228-A4E7-EBCCBE0401F7}" srcOrd="0" destOrd="0" presId="urn:microsoft.com/office/officeart/2005/8/layout/vList2"/>
    <dgm:cxn modelId="{4494FDFA-70B7-4E5B-8BF1-A9441FCFD2CA}" srcId="{9D4AE41C-D46B-47CC-9AF8-55C8404DDE08}" destId="{44DDDCFB-F630-446D-B3AB-C355C8F44E73}" srcOrd="0" destOrd="0" parTransId="{2879953F-1D7C-4B32-8CFD-B8DC5E43B3E5}" sibTransId="{F4F997A9-3291-4124-AF43-B04B11E2D1E3}"/>
    <dgm:cxn modelId="{DE221130-A7D8-45D8-A606-C7E9C157589D}" type="presParOf" srcId="{9FA2A7F6-702A-4619-B8A5-511AC015CD5F}" destId="{042176FE-0BFA-4228-A4E7-EBCCBE0401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E79517A-722B-4826-A748-5FA44A0D733D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759235F-1066-4B44-A261-D7A80616D3D7}">
      <dgm:prSet custT="1"/>
      <dgm:spPr/>
      <dgm:t>
        <a:bodyPr/>
        <a:lstStyle/>
        <a:p>
          <a:pPr algn="ctr" rtl="0"/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Объем налоговых и неналоговых доходов областного бюджета в 2016 году</a:t>
          </a:r>
          <a:endParaRPr lang="ru-RU" sz="20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45343DC-648B-48AB-9A98-B69EF7EAD208}" type="parTrans" cxnId="{25730CD4-DF63-42FA-9C0B-DACCFEA707E5}">
      <dgm:prSet/>
      <dgm:spPr/>
      <dgm:t>
        <a:bodyPr/>
        <a:lstStyle/>
        <a:p>
          <a:endParaRPr lang="ru-RU"/>
        </a:p>
      </dgm:t>
    </dgm:pt>
    <dgm:pt modelId="{C5CDD41C-1D6C-4175-9DD4-52404EC80A72}" type="sibTrans" cxnId="{25730CD4-DF63-42FA-9C0B-DACCFEA707E5}">
      <dgm:prSet/>
      <dgm:spPr/>
      <dgm:t>
        <a:bodyPr/>
        <a:lstStyle/>
        <a:p>
          <a:endParaRPr lang="ru-RU"/>
        </a:p>
      </dgm:t>
    </dgm:pt>
    <dgm:pt modelId="{EF89708D-6ADA-495D-BE32-67D98AB48126}" type="pres">
      <dgm:prSet presAssocID="{2E79517A-722B-4826-A748-5FA44A0D73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F0EA02-A01D-4FCE-A4D2-7816E9945B01}" type="pres">
      <dgm:prSet presAssocID="{1759235F-1066-4B44-A261-D7A80616D3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B1FC73-0EB7-4EE3-B796-BB4ACAA9643D}" type="presOf" srcId="{2E79517A-722B-4826-A748-5FA44A0D733D}" destId="{EF89708D-6ADA-495D-BE32-67D98AB48126}" srcOrd="0" destOrd="0" presId="urn:microsoft.com/office/officeart/2005/8/layout/vList2"/>
    <dgm:cxn modelId="{25730CD4-DF63-42FA-9C0B-DACCFEA707E5}" srcId="{2E79517A-722B-4826-A748-5FA44A0D733D}" destId="{1759235F-1066-4B44-A261-D7A80616D3D7}" srcOrd="0" destOrd="0" parTransId="{A45343DC-648B-48AB-9A98-B69EF7EAD208}" sibTransId="{C5CDD41C-1D6C-4175-9DD4-52404EC80A72}"/>
    <dgm:cxn modelId="{AB79B668-88D0-454E-BD14-F40BD62E136E}" type="presOf" srcId="{1759235F-1066-4B44-A261-D7A80616D3D7}" destId="{FFF0EA02-A01D-4FCE-A4D2-7816E9945B01}" srcOrd="0" destOrd="0" presId="urn:microsoft.com/office/officeart/2005/8/layout/vList2"/>
    <dgm:cxn modelId="{062A3B07-12E6-47C9-A1B9-B3FB922DFC28}" type="presParOf" srcId="{EF89708D-6ADA-495D-BE32-67D98AB48126}" destId="{FFF0EA02-A01D-4FCE-A4D2-7816E9945B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5BEE8CC-64E6-4AA7-B72D-161BB1B8069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10BE3E6-784F-480C-8BB3-2D160DA554BC}">
      <dgm:prSet custT="1"/>
      <dgm:spPr/>
      <dgm:t>
        <a:bodyPr/>
        <a:lstStyle/>
        <a:p>
          <a:pPr algn="ctr" rtl="0"/>
          <a:r>
            <a:rPr lang="ru-RU" sz="1800" b="0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И НЕНАЛОГОВЫЕ ДОХОДЫ – 17 766,7 млн. рублей</a:t>
          </a:r>
          <a:endParaRPr lang="ru-RU" sz="1800" b="0" i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C5B8C61-1D55-42BA-91A9-92CF1F28E33F}" type="parTrans" cxnId="{B57E189F-1E38-483E-9CC2-F2E2940E576E}">
      <dgm:prSet/>
      <dgm:spPr/>
      <dgm:t>
        <a:bodyPr/>
        <a:lstStyle/>
        <a:p>
          <a:endParaRPr lang="ru-RU"/>
        </a:p>
      </dgm:t>
    </dgm:pt>
    <dgm:pt modelId="{B02C270D-314F-4A69-926A-E42E1CE951F3}" type="sibTrans" cxnId="{B57E189F-1E38-483E-9CC2-F2E2940E576E}">
      <dgm:prSet/>
      <dgm:spPr/>
      <dgm:t>
        <a:bodyPr/>
        <a:lstStyle/>
        <a:p>
          <a:endParaRPr lang="ru-RU"/>
        </a:p>
      </dgm:t>
    </dgm:pt>
    <dgm:pt modelId="{1002527A-2148-4BF0-BEEB-A086719F3FEE}" type="pres">
      <dgm:prSet presAssocID="{E5BEE8CC-64E6-4AA7-B72D-161BB1B806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515B37-2023-48C7-9FD1-FB81FB33117F}" type="pres">
      <dgm:prSet presAssocID="{010BE3E6-784F-480C-8BB3-2D160DA554BC}" presName="parentText" presStyleLbl="node1" presStyleIdx="0" presStyleCnt="1" custLinFactNeighborX="-6380" custLinFactNeighborY="-77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7E189F-1E38-483E-9CC2-F2E2940E576E}" srcId="{E5BEE8CC-64E6-4AA7-B72D-161BB1B80691}" destId="{010BE3E6-784F-480C-8BB3-2D160DA554BC}" srcOrd="0" destOrd="0" parTransId="{6C5B8C61-1D55-42BA-91A9-92CF1F28E33F}" sibTransId="{B02C270D-314F-4A69-926A-E42E1CE951F3}"/>
    <dgm:cxn modelId="{AF361C3F-C986-4D9E-BC20-47CD2626ECFD}" type="presOf" srcId="{E5BEE8CC-64E6-4AA7-B72D-161BB1B80691}" destId="{1002527A-2148-4BF0-BEEB-A086719F3FEE}" srcOrd="0" destOrd="0" presId="urn:microsoft.com/office/officeart/2005/8/layout/vList2"/>
    <dgm:cxn modelId="{4F328274-87DB-41D4-8515-D6602F59528C}" type="presOf" srcId="{010BE3E6-784F-480C-8BB3-2D160DA554BC}" destId="{CC515B37-2023-48C7-9FD1-FB81FB33117F}" srcOrd="0" destOrd="0" presId="urn:microsoft.com/office/officeart/2005/8/layout/vList2"/>
    <dgm:cxn modelId="{FA372AA1-4A0B-4589-B1E4-E252F9FAC625}" type="presParOf" srcId="{1002527A-2148-4BF0-BEEB-A086719F3FEE}" destId="{CC515B37-2023-48C7-9FD1-FB81FB3311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66C5367-1D2A-4CFB-B9A9-BDF9C01AF2F4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866C44B5-79D9-4EAC-9351-30FBF5235828}">
      <dgm:prSet custT="1"/>
      <dgm:spPr/>
      <dgm:t>
        <a:bodyPr/>
        <a:lstStyle/>
        <a:p>
          <a:pPr algn="ctr" rtl="0"/>
          <a:r>
            <a:rPr lang="ru-RU" sz="2800" b="1" i="0" baseline="0" dirty="0" smtClean="0">
              <a:effectLst/>
              <a:latin typeface="Times New Roman" pitchFamily="18" charset="0"/>
              <a:cs typeface="Times New Roman" pitchFamily="18" charset="0"/>
            </a:rPr>
            <a:t>Объем и структура налоговых и неналоговых доходов областного бюджета в 2016 году</a:t>
          </a:r>
          <a:endParaRPr lang="ru-RU" sz="2800" b="1" i="0" baseline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D89A167B-54BA-4DF6-8CDF-1D7F775AF72B}" type="parTrans" cxnId="{28602DE2-CB39-4A51-BF9F-6EFD2C3E028D}">
      <dgm:prSet/>
      <dgm:spPr/>
      <dgm:t>
        <a:bodyPr/>
        <a:lstStyle/>
        <a:p>
          <a:endParaRPr lang="ru-RU" sz="1800"/>
        </a:p>
      </dgm:t>
    </dgm:pt>
    <dgm:pt modelId="{66001467-7AA7-451D-BE71-D6EA9BE7623F}" type="sibTrans" cxnId="{28602DE2-CB39-4A51-BF9F-6EFD2C3E028D}">
      <dgm:prSet/>
      <dgm:spPr/>
      <dgm:t>
        <a:bodyPr/>
        <a:lstStyle/>
        <a:p>
          <a:endParaRPr lang="ru-RU" sz="1800"/>
        </a:p>
      </dgm:t>
    </dgm:pt>
    <dgm:pt modelId="{8638EDCF-6F17-4D29-8DE1-5E5744759EBF}" type="pres">
      <dgm:prSet presAssocID="{666C5367-1D2A-4CFB-B9A9-BDF9C01AF2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D8FD7D-1894-458E-B4EC-890FCD2DB3DB}" type="pres">
      <dgm:prSet presAssocID="{866C44B5-79D9-4EAC-9351-30FBF5235828}" presName="parentText" presStyleLbl="node1" presStyleIdx="0" presStyleCnt="1" custScaleY="3497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602DE2-CB39-4A51-BF9F-6EFD2C3E028D}" srcId="{666C5367-1D2A-4CFB-B9A9-BDF9C01AF2F4}" destId="{866C44B5-79D9-4EAC-9351-30FBF5235828}" srcOrd="0" destOrd="0" parTransId="{D89A167B-54BA-4DF6-8CDF-1D7F775AF72B}" sibTransId="{66001467-7AA7-451D-BE71-D6EA9BE7623F}"/>
    <dgm:cxn modelId="{D1C3651D-3F27-4CA7-938E-C522AF21DB99}" type="presOf" srcId="{666C5367-1D2A-4CFB-B9A9-BDF9C01AF2F4}" destId="{8638EDCF-6F17-4D29-8DE1-5E5744759EBF}" srcOrd="0" destOrd="0" presId="urn:microsoft.com/office/officeart/2005/8/layout/vList2"/>
    <dgm:cxn modelId="{B0CC3EC9-68D1-460C-826F-3C776414AE09}" type="presOf" srcId="{866C44B5-79D9-4EAC-9351-30FBF5235828}" destId="{3ED8FD7D-1894-458E-B4EC-890FCD2DB3DB}" srcOrd="0" destOrd="0" presId="urn:microsoft.com/office/officeart/2005/8/layout/vList2"/>
    <dgm:cxn modelId="{3D3DEBFB-2945-4DC1-B51B-7A5F67E112FA}" type="presParOf" srcId="{8638EDCF-6F17-4D29-8DE1-5E5744759EBF}" destId="{3ED8FD7D-1894-458E-B4EC-890FCD2DB3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E608EA8-D4EC-4D1F-9DF7-00FAF5BB3A5C}" type="doc">
      <dgm:prSet loTypeId="urn:microsoft.com/office/officeart/2005/8/layout/vList2" loCatId="list" qsTypeId="urn:microsoft.com/office/officeart/2005/8/quickstyle/simple3" qsCatId="simple" csTypeId="urn:microsoft.com/office/officeart/2005/8/colors/colorful1#1" csCatId="colorful"/>
      <dgm:spPr/>
      <dgm:t>
        <a:bodyPr/>
        <a:lstStyle/>
        <a:p>
          <a:endParaRPr lang="ru-RU"/>
        </a:p>
      </dgm:t>
    </dgm:pt>
    <dgm:pt modelId="{172C4548-A588-4445-95A5-CED16E82C983}">
      <dgm:prSet custT="1"/>
      <dgm:spPr/>
      <dgm:t>
        <a:bodyPr/>
        <a:lstStyle/>
        <a:p>
          <a:pPr algn="ctr" rtl="0"/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Налоговые доходы: 17389,7 млн. рублей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0E6A17B-3500-4A66-A91F-248A960B6758}" type="parTrans" cxnId="{082699D3-400A-40D8-BE67-E7B13E135AE7}">
      <dgm:prSet/>
      <dgm:spPr/>
      <dgm:t>
        <a:bodyPr/>
        <a:lstStyle/>
        <a:p>
          <a:endParaRPr lang="ru-RU"/>
        </a:p>
      </dgm:t>
    </dgm:pt>
    <dgm:pt modelId="{14A1DB35-6945-469E-A97C-2772CF9D8BB9}" type="sibTrans" cxnId="{082699D3-400A-40D8-BE67-E7B13E135AE7}">
      <dgm:prSet/>
      <dgm:spPr/>
      <dgm:t>
        <a:bodyPr/>
        <a:lstStyle/>
        <a:p>
          <a:endParaRPr lang="ru-RU"/>
        </a:p>
      </dgm:t>
    </dgm:pt>
    <dgm:pt modelId="{EEE55C7B-4153-4AE1-A7B7-3AEF52E7C183}" type="pres">
      <dgm:prSet presAssocID="{BE608EA8-D4EC-4D1F-9DF7-00FAF5BB3A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49B65C-80C2-40EA-A656-26DC70EF2D89}" type="pres">
      <dgm:prSet presAssocID="{172C4548-A588-4445-95A5-CED16E82C98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2C17BC-E20D-4A27-8776-18F020E58EED}" type="presOf" srcId="{BE608EA8-D4EC-4D1F-9DF7-00FAF5BB3A5C}" destId="{EEE55C7B-4153-4AE1-A7B7-3AEF52E7C183}" srcOrd="0" destOrd="0" presId="urn:microsoft.com/office/officeart/2005/8/layout/vList2"/>
    <dgm:cxn modelId="{082699D3-400A-40D8-BE67-E7B13E135AE7}" srcId="{BE608EA8-D4EC-4D1F-9DF7-00FAF5BB3A5C}" destId="{172C4548-A588-4445-95A5-CED16E82C983}" srcOrd="0" destOrd="0" parTransId="{B0E6A17B-3500-4A66-A91F-248A960B6758}" sibTransId="{14A1DB35-6945-469E-A97C-2772CF9D8BB9}"/>
    <dgm:cxn modelId="{EDB97A63-9483-44B3-B6EA-D88DCDD4185D}" type="presOf" srcId="{172C4548-A588-4445-95A5-CED16E82C983}" destId="{F849B65C-80C2-40EA-A656-26DC70EF2D89}" srcOrd="0" destOrd="0" presId="urn:microsoft.com/office/officeart/2005/8/layout/vList2"/>
    <dgm:cxn modelId="{F1F32077-E5E6-4F41-8EC6-16F379F11387}" type="presParOf" srcId="{EEE55C7B-4153-4AE1-A7B7-3AEF52E7C183}" destId="{F849B65C-80C2-40EA-A656-26DC70EF2D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7215927-3E0B-4817-9A7D-565418A55A89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F4FA1D89-FC74-480B-B5D0-5FCBE5F052F8}">
      <dgm:prSet custT="1"/>
      <dgm:spPr/>
      <dgm:t>
        <a:bodyPr/>
        <a:lstStyle/>
        <a:p>
          <a:pPr rtl="0"/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Неналоговые доходы: 376,9 млн. рублей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61902CF-00FA-46BB-B3BE-2303280A571D}" type="parTrans" cxnId="{A498136F-FE16-4E90-BF98-4874C26A6C89}">
      <dgm:prSet/>
      <dgm:spPr/>
      <dgm:t>
        <a:bodyPr/>
        <a:lstStyle/>
        <a:p>
          <a:endParaRPr lang="ru-RU"/>
        </a:p>
      </dgm:t>
    </dgm:pt>
    <dgm:pt modelId="{8AEDA23D-7156-47E6-9169-412777C4AE1F}" type="sibTrans" cxnId="{A498136F-FE16-4E90-BF98-4874C26A6C89}">
      <dgm:prSet/>
      <dgm:spPr/>
      <dgm:t>
        <a:bodyPr/>
        <a:lstStyle/>
        <a:p>
          <a:endParaRPr lang="ru-RU"/>
        </a:p>
      </dgm:t>
    </dgm:pt>
    <dgm:pt modelId="{B13A27F0-E592-4B5C-8BBA-A5AEFEDCBE44}" type="pres">
      <dgm:prSet presAssocID="{77215927-3E0B-4817-9A7D-565418A55A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A35C6B-1829-42FC-A905-6FFA297575DC}" type="pres">
      <dgm:prSet presAssocID="{F4FA1D89-FC74-480B-B5D0-5FCBE5F052F8}" presName="parentText" presStyleLbl="node1" presStyleIdx="0" presStyleCnt="1" custLinFactNeighborY="-112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98136F-FE16-4E90-BF98-4874C26A6C89}" srcId="{77215927-3E0B-4817-9A7D-565418A55A89}" destId="{F4FA1D89-FC74-480B-B5D0-5FCBE5F052F8}" srcOrd="0" destOrd="0" parTransId="{B61902CF-00FA-46BB-B3BE-2303280A571D}" sibTransId="{8AEDA23D-7156-47E6-9169-412777C4AE1F}"/>
    <dgm:cxn modelId="{64D931AC-E86D-4FCC-985E-6C8B02876228}" type="presOf" srcId="{F4FA1D89-FC74-480B-B5D0-5FCBE5F052F8}" destId="{3CA35C6B-1829-42FC-A905-6FFA297575DC}" srcOrd="0" destOrd="0" presId="urn:microsoft.com/office/officeart/2005/8/layout/vList2"/>
    <dgm:cxn modelId="{4F621A3D-0605-4F04-9F18-1B4042889192}" type="presOf" srcId="{77215927-3E0B-4817-9A7D-565418A55A89}" destId="{B13A27F0-E592-4B5C-8BBA-A5AEFEDCBE44}" srcOrd="0" destOrd="0" presId="urn:microsoft.com/office/officeart/2005/8/layout/vList2"/>
    <dgm:cxn modelId="{F98272FB-128A-4F81-B090-601B10A2DB8C}" type="presParOf" srcId="{B13A27F0-E592-4B5C-8BBA-A5AEFEDCBE44}" destId="{3CA35C6B-1829-42FC-A905-6FFA297575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33BC1A7-3B83-44F8-9A71-26BDD8AEEB98}" type="doc">
      <dgm:prSet loTypeId="urn:microsoft.com/office/officeart/2005/8/layout/chart3" loCatId="relationship" qsTypeId="urn:microsoft.com/office/officeart/2005/8/quickstyle/3d3" qsCatId="3D" csTypeId="urn:microsoft.com/office/officeart/2005/8/colors/colorful1#2" csCatId="colorful"/>
      <dgm:spPr/>
      <dgm:t>
        <a:bodyPr/>
        <a:lstStyle/>
        <a:p>
          <a:endParaRPr lang="ru-RU"/>
        </a:p>
      </dgm:t>
    </dgm:pt>
    <dgm:pt modelId="{A14367FD-9C65-400E-B279-95A91F88BA2E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Продажа НДПИ	4184,1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55B757-F78A-4963-9690-BDE4066D213E}" type="parTrans" cxnId="{A4E94388-AF34-4540-9564-EA2476C261F1}">
      <dgm:prSet/>
      <dgm:spPr/>
      <dgm:t>
        <a:bodyPr/>
        <a:lstStyle/>
        <a:p>
          <a:endParaRPr lang="ru-RU"/>
        </a:p>
      </dgm:t>
    </dgm:pt>
    <dgm:pt modelId="{3C59D4B8-9528-461E-8263-FB098D15A126}" type="sibTrans" cxnId="{A4E94388-AF34-4540-9564-EA2476C261F1}">
      <dgm:prSet/>
      <dgm:spPr/>
      <dgm:t>
        <a:bodyPr/>
        <a:lstStyle/>
        <a:p>
          <a:endParaRPr lang="ru-RU"/>
        </a:p>
      </dgm:t>
    </dgm:pt>
    <dgm:pt modelId="{7FC5CED8-8EAC-48FD-9BE3-742F57F48712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 на имущество организаций	1482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9ED473-EAE9-4BD2-8264-94B6D2726D92}" type="parTrans" cxnId="{79982445-8354-4F9D-B537-39039E982DD7}">
      <dgm:prSet/>
      <dgm:spPr/>
      <dgm:t>
        <a:bodyPr/>
        <a:lstStyle/>
        <a:p>
          <a:endParaRPr lang="ru-RU"/>
        </a:p>
      </dgm:t>
    </dgm:pt>
    <dgm:pt modelId="{5915F3EB-E0E4-4293-A3E2-88B0AA30F8A4}" type="sibTrans" cxnId="{79982445-8354-4F9D-B537-39039E982DD7}">
      <dgm:prSet/>
      <dgm:spPr/>
      <dgm:t>
        <a:bodyPr/>
        <a:lstStyle/>
        <a:p>
          <a:endParaRPr lang="ru-RU"/>
        </a:p>
      </dgm:t>
    </dgm:pt>
    <dgm:pt modelId="{2CB68B05-A5C6-4727-A077-723E46045D6C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Продажи УСНО	620,7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479D01-FD48-455A-A0D0-5F7943D98497}" type="parTrans" cxnId="{86A1AD18-9A27-495B-947E-38473793550C}">
      <dgm:prSet/>
      <dgm:spPr/>
      <dgm:t>
        <a:bodyPr/>
        <a:lstStyle/>
        <a:p>
          <a:endParaRPr lang="ru-RU"/>
        </a:p>
      </dgm:t>
    </dgm:pt>
    <dgm:pt modelId="{0223E974-F8B3-4FCE-8E03-B2CBDCCE35CC}" type="sibTrans" cxnId="{86A1AD18-9A27-495B-947E-38473793550C}">
      <dgm:prSet/>
      <dgm:spPr/>
      <dgm:t>
        <a:bodyPr/>
        <a:lstStyle/>
        <a:p>
          <a:endParaRPr lang="ru-RU"/>
        </a:p>
      </dgm:t>
    </dgm:pt>
    <dgm:pt modelId="{3BBD15C9-DB28-436C-9394-7B110F7314D3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Продажи Акцизы	457,6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4B0327-56DE-428E-9EFC-A4CF2853C7F9}" type="parTrans" cxnId="{D4B9C3B8-36EF-40E8-870F-86246EC455D3}">
      <dgm:prSet/>
      <dgm:spPr/>
      <dgm:t>
        <a:bodyPr/>
        <a:lstStyle/>
        <a:p>
          <a:endParaRPr lang="ru-RU"/>
        </a:p>
      </dgm:t>
    </dgm:pt>
    <dgm:pt modelId="{28056213-AB4B-4212-8966-8F395E1586E9}" type="sibTrans" cxnId="{D4B9C3B8-36EF-40E8-870F-86246EC455D3}">
      <dgm:prSet/>
      <dgm:spPr/>
      <dgm:t>
        <a:bodyPr/>
        <a:lstStyle/>
        <a:p>
          <a:endParaRPr lang="ru-RU"/>
        </a:p>
      </dgm:t>
    </dgm:pt>
    <dgm:pt modelId="{1A6AF170-C727-4FF8-B093-6247BBFAC9C5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Продажи НДФЛ 	5526,2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B7D7C9-475C-4B9C-9249-9D2A171EF495}" type="parTrans" cxnId="{3C952377-3269-4D1F-84EB-9E8437DE17F3}">
      <dgm:prSet/>
      <dgm:spPr/>
      <dgm:t>
        <a:bodyPr/>
        <a:lstStyle/>
        <a:p>
          <a:endParaRPr lang="ru-RU"/>
        </a:p>
      </dgm:t>
    </dgm:pt>
    <dgm:pt modelId="{D4E11968-27D6-4E56-B927-CF1B016528DA}" type="sibTrans" cxnId="{3C952377-3269-4D1F-84EB-9E8437DE17F3}">
      <dgm:prSet/>
      <dgm:spPr/>
      <dgm:t>
        <a:bodyPr/>
        <a:lstStyle/>
        <a:p>
          <a:endParaRPr lang="ru-RU"/>
        </a:p>
      </dgm:t>
    </dgm:pt>
    <dgm:pt modelId="{A3B1516B-2DC9-4689-AC81-FB6E215E5EE1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 на прибыль организаций	4853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8CD1A9-D057-46A2-9793-1EB54D7428C9}" type="parTrans" cxnId="{1E341713-FF54-4D48-BF50-AAD247E91251}">
      <dgm:prSet/>
      <dgm:spPr/>
      <dgm:t>
        <a:bodyPr/>
        <a:lstStyle/>
        <a:p>
          <a:endParaRPr lang="ru-RU"/>
        </a:p>
      </dgm:t>
    </dgm:pt>
    <dgm:pt modelId="{C7A1451D-5591-4B18-8896-51301B468EC2}" type="sibTrans" cxnId="{1E341713-FF54-4D48-BF50-AAD247E91251}">
      <dgm:prSet/>
      <dgm:spPr/>
      <dgm:t>
        <a:bodyPr/>
        <a:lstStyle/>
        <a:p>
          <a:endParaRPr lang="ru-RU"/>
        </a:p>
      </dgm:t>
    </dgm:pt>
    <dgm:pt modelId="{D81679D4-643D-4462-8588-DC578935E00A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Продажи Прочие налоговые доходы	266,1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130971-4E62-4538-99C3-C5CAE88735C6}" type="parTrans" cxnId="{07660E4F-2FD5-405B-AD1F-4025439A4B22}">
      <dgm:prSet/>
      <dgm:spPr/>
      <dgm:t>
        <a:bodyPr/>
        <a:lstStyle/>
        <a:p>
          <a:endParaRPr lang="ru-RU"/>
        </a:p>
      </dgm:t>
    </dgm:pt>
    <dgm:pt modelId="{0914878F-CAC9-4E1D-8215-1DA2C3BF4C97}" type="sibTrans" cxnId="{07660E4F-2FD5-405B-AD1F-4025439A4B22}">
      <dgm:prSet/>
      <dgm:spPr/>
      <dgm:t>
        <a:bodyPr/>
        <a:lstStyle/>
        <a:p>
          <a:endParaRPr lang="ru-RU"/>
        </a:p>
      </dgm:t>
    </dgm:pt>
    <dgm:pt modelId="{B22CEEE7-E037-4D90-B154-A4E1F2A07BD9}" type="pres">
      <dgm:prSet presAssocID="{C33BC1A7-3B83-44F8-9A71-26BDD8AEEB9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C18EA-C051-40E4-BC9C-ABB2E79FF2CE}" type="pres">
      <dgm:prSet presAssocID="{C33BC1A7-3B83-44F8-9A71-26BDD8AEEB98}" presName="wedge1" presStyleLbl="node1" presStyleIdx="0" presStyleCnt="7" custLinFactNeighborX="-846" custLinFactNeighborY="-930"/>
      <dgm:spPr/>
      <dgm:t>
        <a:bodyPr/>
        <a:lstStyle/>
        <a:p>
          <a:endParaRPr lang="ru-RU"/>
        </a:p>
      </dgm:t>
    </dgm:pt>
    <dgm:pt modelId="{CC8CCEE9-C8FC-4A29-9481-D438AAEF5A82}" type="pres">
      <dgm:prSet presAssocID="{C33BC1A7-3B83-44F8-9A71-26BDD8AEEB98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0EA95-25D8-4A04-8AAF-AED29655EE8C}" type="pres">
      <dgm:prSet presAssocID="{C33BC1A7-3B83-44F8-9A71-26BDD8AEEB98}" presName="wedge2" presStyleLbl="node1" presStyleIdx="1" presStyleCnt="7"/>
      <dgm:spPr/>
      <dgm:t>
        <a:bodyPr/>
        <a:lstStyle/>
        <a:p>
          <a:endParaRPr lang="ru-RU"/>
        </a:p>
      </dgm:t>
    </dgm:pt>
    <dgm:pt modelId="{F4D5836B-FCF2-419F-84F1-7EEE1F4A3B12}" type="pres">
      <dgm:prSet presAssocID="{C33BC1A7-3B83-44F8-9A71-26BDD8AEEB98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F9555-E4FE-43A9-8FC8-D43AFEB50B95}" type="pres">
      <dgm:prSet presAssocID="{C33BC1A7-3B83-44F8-9A71-26BDD8AEEB98}" presName="wedge3" presStyleLbl="node1" presStyleIdx="2" presStyleCnt="7"/>
      <dgm:spPr/>
      <dgm:t>
        <a:bodyPr/>
        <a:lstStyle/>
        <a:p>
          <a:endParaRPr lang="ru-RU"/>
        </a:p>
      </dgm:t>
    </dgm:pt>
    <dgm:pt modelId="{610BA437-B62F-448D-8B50-39CDF5A747EC}" type="pres">
      <dgm:prSet presAssocID="{C33BC1A7-3B83-44F8-9A71-26BDD8AEEB98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5EB0F-8C9C-43AB-8AE0-3ED0EC788579}" type="pres">
      <dgm:prSet presAssocID="{C33BC1A7-3B83-44F8-9A71-26BDD8AEEB98}" presName="wedge4" presStyleLbl="node1" presStyleIdx="3" presStyleCnt="7"/>
      <dgm:spPr/>
      <dgm:t>
        <a:bodyPr/>
        <a:lstStyle/>
        <a:p>
          <a:endParaRPr lang="ru-RU"/>
        </a:p>
      </dgm:t>
    </dgm:pt>
    <dgm:pt modelId="{2B2F6E08-0E59-4D9A-9708-6F73601FF3CF}" type="pres">
      <dgm:prSet presAssocID="{C33BC1A7-3B83-44F8-9A71-26BDD8AEEB98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AFCA2-6C34-44EF-AE28-60094BB29CB3}" type="pres">
      <dgm:prSet presAssocID="{C33BC1A7-3B83-44F8-9A71-26BDD8AEEB98}" presName="wedge5" presStyleLbl="node1" presStyleIdx="4" presStyleCnt="7"/>
      <dgm:spPr/>
      <dgm:t>
        <a:bodyPr/>
        <a:lstStyle/>
        <a:p>
          <a:endParaRPr lang="ru-RU"/>
        </a:p>
      </dgm:t>
    </dgm:pt>
    <dgm:pt modelId="{1A2EF57D-6C6C-484C-82F1-B662DCA624B6}" type="pres">
      <dgm:prSet presAssocID="{C33BC1A7-3B83-44F8-9A71-26BDD8AEEB98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C0B72-A10C-456A-B363-3FFCBD6403E6}" type="pres">
      <dgm:prSet presAssocID="{C33BC1A7-3B83-44F8-9A71-26BDD8AEEB98}" presName="wedge6" presStyleLbl="node1" presStyleIdx="5" presStyleCnt="7"/>
      <dgm:spPr/>
      <dgm:t>
        <a:bodyPr/>
        <a:lstStyle/>
        <a:p>
          <a:endParaRPr lang="ru-RU"/>
        </a:p>
      </dgm:t>
    </dgm:pt>
    <dgm:pt modelId="{7B606AAE-95B7-4ADF-9A6B-026813929A7B}" type="pres">
      <dgm:prSet presAssocID="{C33BC1A7-3B83-44F8-9A71-26BDD8AEEB98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52036-2A26-4D3B-8EDB-8EC085114597}" type="pres">
      <dgm:prSet presAssocID="{C33BC1A7-3B83-44F8-9A71-26BDD8AEEB98}" presName="wedge7" presStyleLbl="node1" presStyleIdx="6" presStyleCnt="7"/>
      <dgm:spPr/>
      <dgm:t>
        <a:bodyPr/>
        <a:lstStyle/>
        <a:p>
          <a:endParaRPr lang="ru-RU"/>
        </a:p>
      </dgm:t>
    </dgm:pt>
    <dgm:pt modelId="{DDC3BD6A-E352-410A-8A2A-14D09E6F595F}" type="pres">
      <dgm:prSet presAssocID="{C33BC1A7-3B83-44F8-9A71-26BDD8AEEB98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CE69A3-31C6-4868-ABFC-04D8928D6E06}" type="presOf" srcId="{1A6AF170-C727-4FF8-B093-6247BBFAC9C5}" destId="{1A2EF57D-6C6C-484C-82F1-B662DCA624B6}" srcOrd="1" destOrd="0" presId="urn:microsoft.com/office/officeart/2005/8/layout/chart3"/>
    <dgm:cxn modelId="{4B5A7B14-4234-48D4-9E50-B8788972667D}" type="presOf" srcId="{3BBD15C9-DB28-436C-9394-7B110F7314D3}" destId="{2B2F6E08-0E59-4D9A-9708-6F73601FF3CF}" srcOrd="1" destOrd="0" presId="urn:microsoft.com/office/officeart/2005/8/layout/chart3"/>
    <dgm:cxn modelId="{A4E94388-AF34-4540-9564-EA2476C261F1}" srcId="{C33BC1A7-3B83-44F8-9A71-26BDD8AEEB98}" destId="{A14367FD-9C65-400E-B279-95A91F88BA2E}" srcOrd="0" destOrd="0" parTransId="{A855B757-F78A-4963-9690-BDE4066D213E}" sibTransId="{3C59D4B8-9528-461E-8263-FB098D15A126}"/>
    <dgm:cxn modelId="{CFCB1376-F161-41C3-90DC-7E9F72623615}" type="presOf" srcId="{1A6AF170-C727-4FF8-B093-6247BBFAC9C5}" destId="{DF4AFCA2-6C34-44EF-AE28-60094BB29CB3}" srcOrd="0" destOrd="0" presId="urn:microsoft.com/office/officeart/2005/8/layout/chart3"/>
    <dgm:cxn modelId="{78BC98B5-F1B1-46A5-BF68-CEFAB737CD8F}" type="presOf" srcId="{D81679D4-643D-4462-8588-DC578935E00A}" destId="{DDC3BD6A-E352-410A-8A2A-14D09E6F595F}" srcOrd="1" destOrd="0" presId="urn:microsoft.com/office/officeart/2005/8/layout/chart3"/>
    <dgm:cxn modelId="{005314EE-4CAD-4C9B-80FF-428B82813DDE}" type="presOf" srcId="{A3B1516B-2DC9-4689-AC81-FB6E215E5EE1}" destId="{7B606AAE-95B7-4ADF-9A6B-026813929A7B}" srcOrd="1" destOrd="0" presId="urn:microsoft.com/office/officeart/2005/8/layout/chart3"/>
    <dgm:cxn modelId="{FD761033-FCE6-46E1-8848-4C42FB51C44C}" type="presOf" srcId="{C33BC1A7-3B83-44F8-9A71-26BDD8AEEB98}" destId="{B22CEEE7-E037-4D90-B154-A4E1F2A07BD9}" srcOrd="0" destOrd="0" presId="urn:microsoft.com/office/officeart/2005/8/layout/chart3"/>
    <dgm:cxn modelId="{07660E4F-2FD5-405B-AD1F-4025439A4B22}" srcId="{C33BC1A7-3B83-44F8-9A71-26BDD8AEEB98}" destId="{D81679D4-643D-4462-8588-DC578935E00A}" srcOrd="6" destOrd="0" parTransId="{2D130971-4E62-4538-99C3-C5CAE88735C6}" sibTransId="{0914878F-CAC9-4E1D-8215-1DA2C3BF4C97}"/>
    <dgm:cxn modelId="{96D6FA00-8DEB-446A-ABEE-830D97A04525}" type="presOf" srcId="{D81679D4-643D-4462-8588-DC578935E00A}" destId="{5C452036-2A26-4D3B-8EDB-8EC085114597}" srcOrd="0" destOrd="0" presId="urn:microsoft.com/office/officeart/2005/8/layout/chart3"/>
    <dgm:cxn modelId="{86A1AD18-9A27-495B-947E-38473793550C}" srcId="{C33BC1A7-3B83-44F8-9A71-26BDD8AEEB98}" destId="{2CB68B05-A5C6-4727-A077-723E46045D6C}" srcOrd="2" destOrd="0" parTransId="{F9479D01-FD48-455A-A0D0-5F7943D98497}" sibTransId="{0223E974-F8B3-4FCE-8E03-B2CBDCCE35CC}"/>
    <dgm:cxn modelId="{79982445-8354-4F9D-B537-39039E982DD7}" srcId="{C33BC1A7-3B83-44F8-9A71-26BDD8AEEB98}" destId="{7FC5CED8-8EAC-48FD-9BE3-742F57F48712}" srcOrd="1" destOrd="0" parTransId="{2A9ED473-EAE9-4BD2-8264-94B6D2726D92}" sibTransId="{5915F3EB-E0E4-4293-A3E2-88B0AA30F8A4}"/>
    <dgm:cxn modelId="{1E341713-FF54-4D48-BF50-AAD247E91251}" srcId="{C33BC1A7-3B83-44F8-9A71-26BDD8AEEB98}" destId="{A3B1516B-2DC9-4689-AC81-FB6E215E5EE1}" srcOrd="5" destOrd="0" parTransId="{F18CD1A9-D057-46A2-9793-1EB54D7428C9}" sibTransId="{C7A1451D-5591-4B18-8896-51301B468EC2}"/>
    <dgm:cxn modelId="{2C84E4DD-1B65-467A-B094-030B95688E2D}" type="presOf" srcId="{A14367FD-9C65-400E-B279-95A91F88BA2E}" destId="{CC8CCEE9-C8FC-4A29-9481-D438AAEF5A82}" srcOrd="1" destOrd="0" presId="urn:microsoft.com/office/officeart/2005/8/layout/chart3"/>
    <dgm:cxn modelId="{C4A93C8A-5999-40AD-B9A6-C51179C65B97}" type="presOf" srcId="{2CB68B05-A5C6-4727-A077-723E46045D6C}" destId="{610BA437-B62F-448D-8B50-39CDF5A747EC}" srcOrd="1" destOrd="0" presId="urn:microsoft.com/office/officeart/2005/8/layout/chart3"/>
    <dgm:cxn modelId="{AF48BF96-6E2D-457C-94EE-A8243241CBFD}" type="presOf" srcId="{7FC5CED8-8EAC-48FD-9BE3-742F57F48712}" destId="{3AA0EA95-25D8-4A04-8AAF-AED29655EE8C}" srcOrd="0" destOrd="0" presId="urn:microsoft.com/office/officeart/2005/8/layout/chart3"/>
    <dgm:cxn modelId="{3271D310-28F1-493C-B736-834D6F9223FD}" type="presOf" srcId="{A14367FD-9C65-400E-B279-95A91F88BA2E}" destId="{D68C18EA-C051-40E4-BC9C-ABB2E79FF2CE}" srcOrd="0" destOrd="0" presId="urn:microsoft.com/office/officeart/2005/8/layout/chart3"/>
    <dgm:cxn modelId="{A0E8E0E7-495D-44D8-8A7B-2DA944F67D29}" type="presOf" srcId="{2CB68B05-A5C6-4727-A077-723E46045D6C}" destId="{EA5F9555-E4FE-43A9-8FC8-D43AFEB50B95}" srcOrd="0" destOrd="0" presId="urn:microsoft.com/office/officeart/2005/8/layout/chart3"/>
    <dgm:cxn modelId="{3C952377-3269-4D1F-84EB-9E8437DE17F3}" srcId="{C33BC1A7-3B83-44F8-9A71-26BDD8AEEB98}" destId="{1A6AF170-C727-4FF8-B093-6247BBFAC9C5}" srcOrd="4" destOrd="0" parTransId="{79B7D7C9-475C-4B9C-9249-9D2A171EF495}" sibTransId="{D4E11968-27D6-4E56-B927-CF1B016528DA}"/>
    <dgm:cxn modelId="{12E0BBB0-9D69-4365-8377-38ED9CD6F490}" type="presOf" srcId="{7FC5CED8-8EAC-48FD-9BE3-742F57F48712}" destId="{F4D5836B-FCF2-419F-84F1-7EEE1F4A3B12}" srcOrd="1" destOrd="0" presId="urn:microsoft.com/office/officeart/2005/8/layout/chart3"/>
    <dgm:cxn modelId="{0641CC13-1A0C-4323-BC2D-EB7710F4ED6A}" type="presOf" srcId="{3BBD15C9-DB28-436C-9394-7B110F7314D3}" destId="{A475EB0F-8C9C-43AB-8AE0-3ED0EC788579}" srcOrd="0" destOrd="0" presId="urn:microsoft.com/office/officeart/2005/8/layout/chart3"/>
    <dgm:cxn modelId="{53C41CBE-588D-4CCA-A23A-CB4CB96890F1}" type="presOf" srcId="{A3B1516B-2DC9-4689-AC81-FB6E215E5EE1}" destId="{089C0B72-A10C-456A-B363-3FFCBD6403E6}" srcOrd="0" destOrd="0" presId="urn:microsoft.com/office/officeart/2005/8/layout/chart3"/>
    <dgm:cxn modelId="{D4B9C3B8-36EF-40E8-870F-86246EC455D3}" srcId="{C33BC1A7-3B83-44F8-9A71-26BDD8AEEB98}" destId="{3BBD15C9-DB28-436C-9394-7B110F7314D3}" srcOrd="3" destOrd="0" parTransId="{3C4B0327-56DE-428E-9EFC-A4CF2853C7F9}" sibTransId="{28056213-AB4B-4212-8966-8F395E1586E9}"/>
    <dgm:cxn modelId="{3DF184E7-6F7E-4128-A3F9-FDB58FF7350B}" type="presParOf" srcId="{B22CEEE7-E037-4D90-B154-A4E1F2A07BD9}" destId="{D68C18EA-C051-40E4-BC9C-ABB2E79FF2CE}" srcOrd="0" destOrd="0" presId="urn:microsoft.com/office/officeart/2005/8/layout/chart3"/>
    <dgm:cxn modelId="{95BE9DB0-4C1A-41BC-8664-EC6C8456F8A6}" type="presParOf" srcId="{B22CEEE7-E037-4D90-B154-A4E1F2A07BD9}" destId="{CC8CCEE9-C8FC-4A29-9481-D438AAEF5A82}" srcOrd="1" destOrd="0" presId="urn:microsoft.com/office/officeart/2005/8/layout/chart3"/>
    <dgm:cxn modelId="{24FDA362-B52E-4395-A84B-CA1A7DC337F4}" type="presParOf" srcId="{B22CEEE7-E037-4D90-B154-A4E1F2A07BD9}" destId="{3AA0EA95-25D8-4A04-8AAF-AED29655EE8C}" srcOrd="2" destOrd="0" presId="urn:microsoft.com/office/officeart/2005/8/layout/chart3"/>
    <dgm:cxn modelId="{47AA0FA6-57B0-4BB0-B928-491F37B84236}" type="presParOf" srcId="{B22CEEE7-E037-4D90-B154-A4E1F2A07BD9}" destId="{F4D5836B-FCF2-419F-84F1-7EEE1F4A3B12}" srcOrd="3" destOrd="0" presId="urn:microsoft.com/office/officeart/2005/8/layout/chart3"/>
    <dgm:cxn modelId="{C5574959-EBB4-4866-8367-0A7162D5BA51}" type="presParOf" srcId="{B22CEEE7-E037-4D90-B154-A4E1F2A07BD9}" destId="{EA5F9555-E4FE-43A9-8FC8-D43AFEB50B95}" srcOrd="4" destOrd="0" presId="urn:microsoft.com/office/officeart/2005/8/layout/chart3"/>
    <dgm:cxn modelId="{E7534701-A6AB-40DC-AE73-DD4E13C5FC27}" type="presParOf" srcId="{B22CEEE7-E037-4D90-B154-A4E1F2A07BD9}" destId="{610BA437-B62F-448D-8B50-39CDF5A747EC}" srcOrd="5" destOrd="0" presId="urn:microsoft.com/office/officeart/2005/8/layout/chart3"/>
    <dgm:cxn modelId="{88851D34-FDEB-4CDC-8BCA-56C32DEC0177}" type="presParOf" srcId="{B22CEEE7-E037-4D90-B154-A4E1F2A07BD9}" destId="{A475EB0F-8C9C-43AB-8AE0-3ED0EC788579}" srcOrd="6" destOrd="0" presId="urn:microsoft.com/office/officeart/2005/8/layout/chart3"/>
    <dgm:cxn modelId="{69F46E3C-F207-479C-8F99-CA34A87EC1E6}" type="presParOf" srcId="{B22CEEE7-E037-4D90-B154-A4E1F2A07BD9}" destId="{2B2F6E08-0E59-4D9A-9708-6F73601FF3CF}" srcOrd="7" destOrd="0" presId="urn:microsoft.com/office/officeart/2005/8/layout/chart3"/>
    <dgm:cxn modelId="{3BDD7AA4-8055-4BC5-B157-CACDDEFEC14A}" type="presParOf" srcId="{B22CEEE7-E037-4D90-B154-A4E1F2A07BD9}" destId="{DF4AFCA2-6C34-44EF-AE28-60094BB29CB3}" srcOrd="8" destOrd="0" presId="urn:microsoft.com/office/officeart/2005/8/layout/chart3"/>
    <dgm:cxn modelId="{849063AC-268F-4BBF-BB2C-459E63DBB025}" type="presParOf" srcId="{B22CEEE7-E037-4D90-B154-A4E1F2A07BD9}" destId="{1A2EF57D-6C6C-484C-82F1-B662DCA624B6}" srcOrd="9" destOrd="0" presId="urn:microsoft.com/office/officeart/2005/8/layout/chart3"/>
    <dgm:cxn modelId="{189B1D5C-F227-4E3F-9A3B-29A09DAEFE51}" type="presParOf" srcId="{B22CEEE7-E037-4D90-B154-A4E1F2A07BD9}" destId="{089C0B72-A10C-456A-B363-3FFCBD6403E6}" srcOrd="10" destOrd="0" presId="urn:microsoft.com/office/officeart/2005/8/layout/chart3"/>
    <dgm:cxn modelId="{4525B73E-ABEB-4900-844C-86E01647DA30}" type="presParOf" srcId="{B22CEEE7-E037-4D90-B154-A4E1F2A07BD9}" destId="{7B606AAE-95B7-4ADF-9A6B-026813929A7B}" srcOrd="11" destOrd="0" presId="urn:microsoft.com/office/officeart/2005/8/layout/chart3"/>
    <dgm:cxn modelId="{ADF92A65-6B0A-4B37-9A86-1D33F5A03895}" type="presParOf" srcId="{B22CEEE7-E037-4D90-B154-A4E1F2A07BD9}" destId="{5C452036-2A26-4D3B-8EDB-8EC085114597}" srcOrd="12" destOrd="0" presId="urn:microsoft.com/office/officeart/2005/8/layout/chart3"/>
    <dgm:cxn modelId="{2D5B6F13-4746-4B40-B853-6DCFFFA89111}" type="presParOf" srcId="{B22CEEE7-E037-4D90-B154-A4E1F2A07BD9}" destId="{DDC3BD6A-E352-410A-8A2A-14D09E6F595F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537F26C-9346-4278-82B0-230819310243}" type="doc">
      <dgm:prSet loTypeId="urn:microsoft.com/office/officeart/2005/8/layout/chart3" loCatId="relationship" qsTypeId="urn:microsoft.com/office/officeart/2005/8/quickstyle/3d3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6192E014-0D6E-46D0-852E-69BC1155C6C2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Неналоговые доходы Штрафы, санкции и возмещение ущерба	74,6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F309A9-F09F-4ED3-87A1-11E9A57B3A8C}" type="parTrans" cxnId="{6C381EEC-C24C-49EA-AEBB-46506CF8D034}">
      <dgm:prSet/>
      <dgm:spPr/>
      <dgm:t>
        <a:bodyPr/>
        <a:lstStyle/>
        <a:p>
          <a:endParaRPr lang="ru-RU"/>
        </a:p>
      </dgm:t>
    </dgm:pt>
    <dgm:pt modelId="{9A6B4EA8-D433-4C27-8FC7-CB6784451BDA}" type="sibTrans" cxnId="{6C381EEC-C24C-49EA-AEBB-46506CF8D034}">
      <dgm:prSet/>
      <dgm:spPr/>
      <dgm:t>
        <a:bodyPr/>
        <a:lstStyle/>
        <a:p>
          <a:endParaRPr lang="ru-RU"/>
        </a:p>
      </dgm:t>
    </dgm:pt>
    <dgm:pt modelId="{2702B71D-4043-42CC-BE2F-7620C019A978}">
      <dgm:prSet custT="1"/>
      <dgm:spPr/>
      <dgm:t>
        <a:bodyPr/>
        <a:lstStyle/>
        <a:p>
          <a:pPr rtl="0"/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  <a:r>
            <a:rPr lang="ru-RU" sz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Доходы</a:t>
          </a:r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от оказания платных услуг и компенсация затрат государства	70,5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19FB62-CEAF-41A7-AFA4-0E9DA69D1D0D}" type="parTrans" cxnId="{9CE93DF5-6470-4D04-A16D-0613C8C46BBA}">
      <dgm:prSet/>
      <dgm:spPr/>
      <dgm:t>
        <a:bodyPr/>
        <a:lstStyle/>
        <a:p>
          <a:endParaRPr lang="ru-RU"/>
        </a:p>
      </dgm:t>
    </dgm:pt>
    <dgm:pt modelId="{77B4252B-2395-4482-A95A-BEA1B455E71A}" type="sibTrans" cxnId="{9CE93DF5-6470-4D04-A16D-0613C8C46BBA}">
      <dgm:prSet/>
      <dgm:spPr/>
      <dgm:t>
        <a:bodyPr/>
        <a:lstStyle/>
        <a:p>
          <a:endParaRPr lang="ru-RU"/>
        </a:p>
      </dgm:t>
    </dgm:pt>
    <dgm:pt modelId="{4BF20FBC-4D26-4629-B39E-7F697EC4A1CC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Неналоговые доходы Прочие неналоговые доходы	77,2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6AFD68-71F5-471C-A732-66691E161F82}" type="parTrans" cxnId="{66B51A58-0741-4282-A8CB-417639B0F5B1}">
      <dgm:prSet/>
      <dgm:spPr/>
      <dgm:t>
        <a:bodyPr/>
        <a:lstStyle/>
        <a:p>
          <a:endParaRPr lang="ru-RU"/>
        </a:p>
      </dgm:t>
    </dgm:pt>
    <dgm:pt modelId="{2EFAEA26-4A37-42E0-8C8F-4108D22B0331}" type="sibTrans" cxnId="{66B51A58-0741-4282-A8CB-417639B0F5B1}">
      <dgm:prSet/>
      <dgm:spPr/>
      <dgm:t>
        <a:bodyPr/>
        <a:lstStyle/>
        <a:p>
          <a:endParaRPr lang="ru-RU"/>
        </a:p>
      </dgm:t>
    </dgm:pt>
    <dgm:pt modelId="{0748D0FA-49B9-4991-9B89-D56DA2B4C8FE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Неналоговые доходы Доходы от использования имущества	116,3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1A1F6E-0FD7-4279-80E0-957DB021835B}" type="parTrans" cxnId="{9236B096-AED0-4CC6-9305-19D3D554CBA5}">
      <dgm:prSet/>
      <dgm:spPr/>
      <dgm:t>
        <a:bodyPr/>
        <a:lstStyle/>
        <a:p>
          <a:endParaRPr lang="ru-RU"/>
        </a:p>
      </dgm:t>
    </dgm:pt>
    <dgm:pt modelId="{CEE86B37-8453-46E7-B1F1-7CE70BBA6E1F}" type="sibTrans" cxnId="{9236B096-AED0-4CC6-9305-19D3D554CBA5}">
      <dgm:prSet/>
      <dgm:spPr/>
      <dgm:t>
        <a:bodyPr/>
        <a:lstStyle/>
        <a:p>
          <a:endParaRPr lang="ru-RU"/>
        </a:p>
      </dgm:t>
    </dgm:pt>
    <dgm:pt modelId="{75294B43-F1D8-4C91-BD9B-BDB15330932B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Неналоговые доходы Платежи при пользовании природными ресурсами	38,3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6EC580-C5C0-4176-AFF1-76724B8BF58D}" type="parTrans" cxnId="{E0FDFB46-93EB-4F07-93E4-7E0FF1DEB8F0}">
      <dgm:prSet/>
      <dgm:spPr/>
      <dgm:t>
        <a:bodyPr/>
        <a:lstStyle/>
        <a:p>
          <a:endParaRPr lang="ru-RU"/>
        </a:p>
      </dgm:t>
    </dgm:pt>
    <dgm:pt modelId="{FA1626FD-C0F9-4AB2-9AF2-6D61F9DDB5B4}" type="sibTrans" cxnId="{E0FDFB46-93EB-4F07-93E4-7E0FF1DEB8F0}">
      <dgm:prSet/>
      <dgm:spPr/>
      <dgm:t>
        <a:bodyPr/>
        <a:lstStyle/>
        <a:p>
          <a:endParaRPr lang="ru-RU"/>
        </a:p>
      </dgm:t>
    </dgm:pt>
    <dgm:pt modelId="{3719F350-7242-4F9E-8AC0-5BA21FF762FD}" type="pres">
      <dgm:prSet presAssocID="{C537F26C-9346-4278-82B0-23081931024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6DA9B4-7213-499D-8BBE-DE084D968959}" type="pres">
      <dgm:prSet presAssocID="{C537F26C-9346-4278-82B0-230819310243}" presName="wedge1" presStyleLbl="node1" presStyleIdx="0" presStyleCnt="5"/>
      <dgm:spPr/>
      <dgm:t>
        <a:bodyPr/>
        <a:lstStyle/>
        <a:p>
          <a:endParaRPr lang="ru-RU"/>
        </a:p>
      </dgm:t>
    </dgm:pt>
    <dgm:pt modelId="{DB5630F8-2691-43BA-A26D-2D4E31F2F886}" type="pres">
      <dgm:prSet presAssocID="{C537F26C-9346-4278-82B0-23081931024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1446F-949C-450A-BFDB-39145643E1F2}" type="pres">
      <dgm:prSet presAssocID="{C537F26C-9346-4278-82B0-230819310243}" presName="wedge2" presStyleLbl="node1" presStyleIdx="1" presStyleCnt="5"/>
      <dgm:spPr/>
      <dgm:t>
        <a:bodyPr/>
        <a:lstStyle/>
        <a:p>
          <a:endParaRPr lang="ru-RU"/>
        </a:p>
      </dgm:t>
    </dgm:pt>
    <dgm:pt modelId="{D7B5D635-B5EA-441E-A03C-71936DB54F28}" type="pres">
      <dgm:prSet presAssocID="{C537F26C-9346-4278-82B0-23081931024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10261-C2D3-41C7-8243-96EEE98D495E}" type="pres">
      <dgm:prSet presAssocID="{C537F26C-9346-4278-82B0-230819310243}" presName="wedge3" presStyleLbl="node1" presStyleIdx="2" presStyleCnt="5"/>
      <dgm:spPr/>
      <dgm:t>
        <a:bodyPr/>
        <a:lstStyle/>
        <a:p>
          <a:endParaRPr lang="ru-RU"/>
        </a:p>
      </dgm:t>
    </dgm:pt>
    <dgm:pt modelId="{0263BB39-32DC-46CC-B0C9-288843E3E2BA}" type="pres">
      <dgm:prSet presAssocID="{C537F26C-9346-4278-82B0-23081931024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F2FE3-F9DF-470C-9919-EBED87A6580D}" type="pres">
      <dgm:prSet presAssocID="{C537F26C-9346-4278-82B0-230819310243}" presName="wedge4" presStyleLbl="node1" presStyleIdx="3" presStyleCnt="5"/>
      <dgm:spPr/>
      <dgm:t>
        <a:bodyPr/>
        <a:lstStyle/>
        <a:p>
          <a:endParaRPr lang="ru-RU"/>
        </a:p>
      </dgm:t>
    </dgm:pt>
    <dgm:pt modelId="{E06A82A1-7123-4E0F-B35D-11BA4991F17A}" type="pres">
      <dgm:prSet presAssocID="{C537F26C-9346-4278-82B0-23081931024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026D3-962B-468F-861F-B0D3D21F10F8}" type="pres">
      <dgm:prSet presAssocID="{C537F26C-9346-4278-82B0-230819310243}" presName="wedge5" presStyleLbl="node1" presStyleIdx="4" presStyleCnt="5"/>
      <dgm:spPr/>
      <dgm:t>
        <a:bodyPr/>
        <a:lstStyle/>
        <a:p>
          <a:endParaRPr lang="ru-RU"/>
        </a:p>
      </dgm:t>
    </dgm:pt>
    <dgm:pt modelId="{EFEFC11E-352D-43C1-9BE2-B21B8ACFCA36}" type="pres">
      <dgm:prSet presAssocID="{C537F26C-9346-4278-82B0-23081931024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20800D-1B82-4B0E-89B5-7C9E7E47C161}" type="presOf" srcId="{6192E014-0D6E-46D0-852E-69BC1155C6C2}" destId="{DB5630F8-2691-43BA-A26D-2D4E31F2F886}" srcOrd="1" destOrd="0" presId="urn:microsoft.com/office/officeart/2005/8/layout/chart3"/>
    <dgm:cxn modelId="{9236B096-AED0-4CC6-9305-19D3D554CBA5}" srcId="{C537F26C-9346-4278-82B0-230819310243}" destId="{0748D0FA-49B9-4991-9B89-D56DA2B4C8FE}" srcOrd="3" destOrd="0" parTransId="{BB1A1F6E-0FD7-4279-80E0-957DB021835B}" sibTransId="{CEE86B37-8453-46E7-B1F1-7CE70BBA6E1F}"/>
    <dgm:cxn modelId="{076C6DC2-78D8-4F78-810E-63C74559058B}" type="presOf" srcId="{4BF20FBC-4D26-4629-B39E-7F697EC4A1CC}" destId="{0263BB39-32DC-46CC-B0C9-288843E3E2BA}" srcOrd="1" destOrd="0" presId="urn:microsoft.com/office/officeart/2005/8/layout/chart3"/>
    <dgm:cxn modelId="{36D4AE1A-7E05-49FA-8B79-EE5785553E1D}" type="presOf" srcId="{2702B71D-4043-42CC-BE2F-7620C019A978}" destId="{D7B5D635-B5EA-441E-A03C-71936DB54F28}" srcOrd="1" destOrd="0" presId="urn:microsoft.com/office/officeart/2005/8/layout/chart3"/>
    <dgm:cxn modelId="{6C381EEC-C24C-49EA-AEBB-46506CF8D034}" srcId="{C537F26C-9346-4278-82B0-230819310243}" destId="{6192E014-0D6E-46D0-852E-69BC1155C6C2}" srcOrd="0" destOrd="0" parTransId="{DBF309A9-F09F-4ED3-87A1-11E9A57B3A8C}" sibTransId="{9A6B4EA8-D433-4C27-8FC7-CB6784451BDA}"/>
    <dgm:cxn modelId="{ADF87F3B-5947-4434-B93F-14988C12AA48}" type="presOf" srcId="{0748D0FA-49B9-4991-9B89-D56DA2B4C8FE}" destId="{2E4F2FE3-F9DF-470C-9919-EBED87A6580D}" srcOrd="0" destOrd="0" presId="urn:microsoft.com/office/officeart/2005/8/layout/chart3"/>
    <dgm:cxn modelId="{79E7D58E-24C6-4626-A976-FFFB1F6CADE0}" type="presOf" srcId="{C537F26C-9346-4278-82B0-230819310243}" destId="{3719F350-7242-4F9E-8AC0-5BA21FF762FD}" srcOrd="0" destOrd="0" presId="urn:microsoft.com/office/officeart/2005/8/layout/chart3"/>
    <dgm:cxn modelId="{41EA516B-6168-483C-8B7E-C7E6672A2CAE}" type="presOf" srcId="{75294B43-F1D8-4C91-BD9B-BDB15330932B}" destId="{EFEFC11E-352D-43C1-9BE2-B21B8ACFCA36}" srcOrd="1" destOrd="0" presId="urn:microsoft.com/office/officeart/2005/8/layout/chart3"/>
    <dgm:cxn modelId="{7E0217A1-9633-44EB-B44E-16C930DA7A5E}" type="presOf" srcId="{6192E014-0D6E-46D0-852E-69BC1155C6C2}" destId="{ED6DA9B4-7213-499D-8BBE-DE084D968959}" srcOrd="0" destOrd="0" presId="urn:microsoft.com/office/officeart/2005/8/layout/chart3"/>
    <dgm:cxn modelId="{9CE93DF5-6470-4D04-A16D-0613C8C46BBA}" srcId="{C537F26C-9346-4278-82B0-230819310243}" destId="{2702B71D-4043-42CC-BE2F-7620C019A978}" srcOrd="1" destOrd="0" parTransId="{6919FB62-CEAF-41A7-AFA4-0E9DA69D1D0D}" sibTransId="{77B4252B-2395-4482-A95A-BEA1B455E71A}"/>
    <dgm:cxn modelId="{20FDE6F3-C97F-4CB2-8E0E-2189A53503E8}" type="presOf" srcId="{2702B71D-4043-42CC-BE2F-7620C019A978}" destId="{00D1446F-949C-450A-BFDB-39145643E1F2}" srcOrd="0" destOrd="0" presId="urn:microsoft.com/office/officeart/2005/8/layout/chart3"/>
    <dgm:cxn modelId="{8D31489D-9D94-45C0-908B-4D0FFF6BA3E9}" type="presOf" srcId="{75294B43-F1D8-4C91-BD9B-BDB15330932B}" destId="{E8C026D3-962B-468F-861F-B0D3D21F10F8}" srcOrd="0" destOrd="0" presId="urn:microsoft.com/office/officeart/2005/8/layout/chart3"/>
    <dgm:cxn modelId="{66B51A58-0741-4282-A8CB-417639B0F5B1}" srcId="{C537F26C-9346-4278-82B0-230819310243}" destId="{4BF20FBC-4D26-4629-B39E-7F697EC4A1CC}" srcOrd="2" destOrd="0" parTransId="{E66AFD68-71F5-471C-A732-66691E161F82}" sibTransId="{2EFAEA26-4A37-42E0-8C8F-4108D22B0331}"/>
    <dgm:cxn modelId="{9D265362-13F7-43DC-83D0-9F1909D860B5}" type="presOf" srcId="{0748D0FA-49B9-4991-9B89-D56DA2B4C8FE}" destId="{E06A82A1-7123-4E0F-B35D-11BA4991F17A}" srcOrd="1" destOrd="0" presId="urn:microsoft.com/office/officeart/2005/8/layout/chart3"/>
    <dgm:cxn modelId="{E0FDFB46-93EB-4F07-93E4-7E0FF1DEB8F0}" srcId="{C537F26C-9346-4278-82B0-230819310243}" destId="{75294B43-F1D8-4C91-BD9B-BDB15330932B}" srcOrd="4" destOrd="0" parTransId="{D86EC580-C5C0-4176-AFF1-76724B8BF58D}" sibTransId="{FA1626FD-C0F9-4AB2-9AF2-6D61F9DDB5B4}"/>
    <dgm:cxn modelId="{7B4CEA45-72C7-47E5-8A3C-1CBC1F2DA527}" type="presOf" srcId="{4BF20FBC-4D26-4629-B39E-7F697EC4A1CC}" destId="{8A510261-C2D3-41C7-8243-96EEE98D495E}" srcOrd="0" destOrd="0" presId="urn:microsoft.com/office/officeart/2005/8/layout/chart3"/>
    <dgm:cxn modelId="{B8785EA2-E604-49A6-B053-1BFB45CCA197}" type="presParOf" srcId="{3719F350-7242-4F9E-8AC0-5BA21FF762FD}" destId="{ED6DA9B4-7213-499D-8BBE-DE084D968959}" srcOrd="0" destOrd="0" presId="urn:microsoft.com/office/officeart/2005/8/layout/chart3"/>
    <dgm:cxn modelId="{72AF42E0-3E7F-4E40-BF8F-601169E98C6B}" type="presParOf" srcId="{3719F350-7242-4F9E-8AC0-5BA21FF762FD}" destId="{DB5630F8-2691-43BA-A26D-2D4E31F2F886}" srcOrd="1" destOrd="0" presId="urn:microsoft.com/office/officeart/2005/8/layout/chart3"/>
    <dgm:cxn modelId="{B801D030-8F7F-4873-983C-E86179D0481D}" type="presParOf" srcId="{3719F350-7242-4F9E-8AC0-5BA21FF762FD}" destId="{00D1446F-949C-450A-BFDB-39145643E1F2}" srcOrd="2" destOrd="0" presId="urn:microsoft.com/office/officeart/2005/8/layout/chart3"/>
    <dgm:cxn modelId="{F4EB7CAD-1CDB-4099-88A1-E5BF90DDA359}" type="presParOf" srcId="{3719F350-7242-4F9E-8AC0-5BA21FF762FD}" destId="{D7B5D635-B5EA-441E-A03C-71936DB54F28}" srcOrd="3" destOrd="0" presId="urn:microsoft.com/office/officeart/2005/8/layout/chart3"/>
    <dgm:cxn modelId="{9778CA11-F7E4-4C33-A219-5A0114DA0D83}" type="presParOf" srcId="{3719F350-7242-4F9E-8AC0-5BA21FF762FD}" destId="{8A510261-C2D3-41C7-8243-96EEE98D495E}" srcOrd="4" destOrd="0" presId="urn:microsoft.com/office/officeart/2005/8/layout/chart3"/>
    <dgm:cxn modelId="{4D2CFA08-B5A1-429C-BAB0-3A29327E94EF}" type="presParOf" srcId="{3719F350-7242-4F9E-8AC0-5BA21FF762FD}" destId="{0263BB39-32DC-46CC-B0C9-288843E3E2BA}" srcOrd="5" destOrd="0" presId="urn:microsoft.com/office/officeart/2005/8/layout/chart3"/>
    <dgm:cxn modelId="{B831C8D4-CF62-4C62-800D-E6788FFF0854}" type="presParOf" srcId="{3719F350-7242-4F9E-8AC0-5BA21FF762FD}" destId="{2E4F2FE3-F9DF-470C-9919-EBED87A6580D}" srcOrd="6" destOrd="0" presId="urn:microsoft.com/office/officeart/2005/8/layout/chart3"/>
    <dgm:cxn modelId="{33637D6E-AE6B-4A58-8ED6-FAD53B9C157D}" type="presParOf" srcId="{3719F350-7242-4F9E-8AC0-5BA21FF762FD}" destId="{E06A82A1-7123-4E0F-B35D-11BA4991F17A}" srcOrd="7" destOrd="0" presId="urn:microsoft.com/office/officeart/2005/8/layout/chart3"/>
    <dgm:cxn modelId="{E9D11585-B06A-482F-BA47-5B6EBFBA3459}" type="presParOf" srcId="{3719F350-7242-4F9E-8AC0-5BA21FF762FD}" destId="{E8C026D3-962B-468F-861F-B0D3D21F10F8}" srcOrd="8" destOrd="0" presId="urn:microsoft.com/office/officeart/2005/8/layout/chart3"/>
    <dgm:cxn modelId="{DFD7A365-F6DD-47B1-A90E-4ECF3C56D604}" type="presParOf" srcId="{3719F350-7242-4F9E-8AC0-5BA21FF762FD}" destId="{EFEFC11E-352D-43C1-9BE2-B21B8ACFCA36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BD1017F-D746-4791-9986-223F1B87F2A8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84169E-0484-420B-859A-BE44C19BA0B8}">
      <dgm:prSet phldrT="[Текст]" custT="1"/>
      <dgm:spPr/>
      <dgm:t>
        <a:bodyPr/>
        <a:lstStyle/>
        <a:p>
          <a:pPr algn="just"/>
          <a:r>
            <a:rPr lang="ru-RU" sz="1200" smtClean="0">
              <a:latin typeface="Times New Roman" pitchFamily="18" charset="0"/>
              <a:cs typeface="Times New Roman" pitchFamily="18" charset="0"/>
            </a:rPr>
            <a:t>Доля поступлений налога в общем объеме налоговых и неналоговых доходов областного бюджета в 2016 году составляет 31,1%. Расчет по поступлению в доход областного бюджета налога на доходы физических лиц осуществляется на основании прогноза фонда оплаты труда по полному кругу налогоплательщиков с учетом установленных законодательством вычетов, ставки налога и доли, подлежащей перечислению в областной бюджет.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6718DEE-DB4C-4931-A005-467A435E6D44}" type="parTrans" cxnId="{676C0AB6-A2DB-4328-ABF1-D7D0323A2265}">
      <dgm:prSet/>
      <dgm:spPr/>
      <dgm:t>
        <a:bodyPr/>
        <a:lstStyle/>
        <a:p>
          <a:endParaRPr lang="ru-RU"/>
        </a:p>
      </dgm:t>
    </dgm:pt>
    <dgm:pt modelId="{0107E689-03FD-43AD-8480-52532542B28B}" type="sibTrans" cxnId="{676C0AB6-A2DB-4328-ABF1-D7D0323A2265}">
      <dgm:prSet/>
      <dgm:spPr/>
      <dgm:t>
        <a:bodyPr/>
        <a:lstStyle/>
        <a:p>
          <a:endParaRPr lang="ru-RU"/>
        </a:p>
      </dgm:t>
    </dgm:pt>
    <dgm:pt modelId="{129FD9DA-1CF7-404A-8FBC-545DFC7E0217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Исходя из того, что основной экономической отраслью региона является добыча драгоценных металлов, расчет налога на прибыль организаций на 2015-2016 годы произведен, исходя из действующего налогового законодательства с учетом изменений, предусмотренных в основных направлениях налоговой политики в Российской Федерации, оценки ожидаемых поступлений в текущем году, а также с учетом рассчитанного Министерством финансов Российской Федерации налогового потенциала по Магаданской области на 2015-2016 годы. Объем поступлений по налогу на прибыль организаций определяется с учетом тенденций цен на драгметаллы и курса доллара США, прогнозируемых на долгосрочную перспективу на мировом и Российском финансовом рынках.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2629319-9247-4F74-9E3A-5CC0A8BAA439}" type="sibTrans" cxnId="{04289DF1-6918-4028-8F4B-CF79306BEF2B}">
      <dgm:prSet/>
      <dgm:spPr/>
      <dgm:t>
        <a:bodyPr/>
        <a:lstStyle/>
        <a:p>
          <a:endParaRPr lang="ru-RU"/>
        </a:p>
      </dgm:t>
    </dgm:pt>
    <dgm:pt modelId="{25A4EC54-BF2A-4C9E-9E2C-00D684F271CD}" type="parTrans" cxnId="{04289DF1-6918-4028-8F4B-CF79306BEF2B}">
      <dgm:prSet/>
      <dgm:spPr/>
      <dgm:t>
        <a:bodyPr/>
        <a:lstStyle/>
        <a:p>
          <a:endParaRPr lang="ru-RU"/>
        </a:p>
      </dgm:t>
    </dgm:pt>
    <dgm:pt modelId="{0AFA0861-ABE5-49C8-BC4D-F5D55F4DA798}" type="pres">
      <dgm:prSet presAssocID="{8BD1017F-D746-4791-9986-223F1B87F2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E0E5E5-6B9C-402F-B385-85FDA22F413D}" type="pres">
      <dgm:prSet presAssocID="{6784169E-0484-420B-859A-BE44C19BA0B8}" presName="boxAndChildren" presStyleCnt="0"/>
      <dgm:spPr/>
    </dgm:pt>
    <dgm:pt modelId="{3C276413-539F-46E2-9711-249039FBBC13}" type="pres">
      <dgm:prSet presAssocID="{6784169E-0484-420B-859A-BE44C19BA0B8}" presName="parentTextBox" presStyleLbl="node1" presStyleIdx="0" presStyleCnt="2"/>
      <dgm:spPr/>
      <dgm:t>
        <a:bodyPr/>
        <a:lstStyle/>
        <a:p>
          <a:endParaRPr lang="ru-RU"/>
        </a:p>
      </dgm:t>
    </dgm:pt>
    <dgm:pt modelId="{E14B1E92-1785-411D-B1F9-251917C13EF9}" type="pres">
      <dgm:prSet presAssocID="{B2629319-9247-4F74-9E3A-5CC0A8BAA439}" presName="sp" presStyleCnt="0"/>
      <dgm:spPr/>
    </dgm:pt>
    <dgm:pt modelId="{A7A417E1-F412-4578-97D3-0E3ABF09D7D3}" type="pres">
      <dgm:prSet presAssocID="{129FD9DA-1CF7-404A-8FBC-545DFC7E0217}" presName="arrowAndChildren" presStyleCnt="0"/>
      <dgm:spPr/>
    </dgm:pt>
    <dgm:pt modelId="{4423ECB1-3C43-4CB4-9A1D-17C5BA69063B}" type="pres">
      <dgm:prSet presAssocID="{129FD9DA-1CF7-404A-8FBC-545DFC7E0217}" presName="parentTextArrow" presStyleLbl="node1" presStyleIdx="1" presStyleCnt="2" custScaleY="129429"/>
      <dgm:spPr/>
      <dgm:t>
        <a:bodyPr/>
        <a:lstStyle/>
        <a:p>
          <a:endParaRPr lang="ru-RU"/>
        </a:p>
      </dgm:t>
    </dgm:pt>
  </dgm:ptLst>
  <dgm:cxnLst>
    <dgm:cxn modelId="{04289DF1-6918-4028-8F4B-CF79306BEF2B}" srcId="{8BD1017F-D746-4791-9986-223F1B87F2A8}" destId="{129FD9DA-1CF7-404A-8FBC-545DFC7E0217}" srcOrd="0" destOrd="0" parTransId="{25A4EC54-BF2A-4C9E-9E2C-00D684F271CD}" sibTransId="{B2629319-9247-4F74-9E3A-5CC0A8BAA439}"/>
    <dgm:cxn modelId="{676C0AB6-A2DB-4328-ABF1-D7D0323A2265}" srcId="{8BD1017F-D746-4791-9986-223F1B87F2A8}" destId="{6784169E-0484-420B-859A-BE44C19BA0B8}" srcOrd="1" destOrd="0" parTransId="{A6718DEE-DB4C-4931-A005-467A435E6D44}" sibTransId="{0107E689-03FD-43AD-8480-52532542B28B}"/>
    <dgm:cxn modelId="{C2998E76-BB71-4273-B590-91E302A53CB1}" type="presOf" srcId="{6784169E-0484-420B-859A-BE44C19BA0B8}" destId="{3C276413-539F-46E2-9711-249039FBBC13}" srcOrd="0" destOrd="0" presId="urn:microsoft.com/office/officeart/2005/8/layout/process4"/>
    <dgm:cxn modelId="{CC4EEB76-FB59-41A2-AFD7-800A277541BB}" type="presOf" srcId="{129FD9DA-1CF7-404A-8FBC-545DFC7E0217}" destId="{4423ECB1-3C43-4CB4-9A1D-17C5BA69063B}" srcOrd="0" destOrd="0" presId="urn:microsoft.com/office/officeart/2005/8/layout/process4"/>
    <dgm:cxn modelId="{08DF1FC6-8041-4CC8-B84D-787299A369F0}" type="presOf" srcId="{8BD1017F-D746-4791-9986-223F1B87F2A8}" destId="{0AFA0861-ABE5-49C8-BC4D-F5D55F4DA798}" srcOrd="0" destOrd="0" presId="urn:microsoft.com/office/officeart/2005/8/layout/process4"/>
    <dgm:cxn modelId="{58936D9D-F55C-4786-A7C8-F5AFBF2F146B}" type="presParOf" srcId="{0AFA0861-ABE5-49C8-BC4D-F5D55F4DA798}" destId="{2FE0E5E5-6B9C-402F-B385-85FDA22F413D}" srcOrd="0" destOrd="0" presId="urn:microsoft.com/office/officeart/2005/8/layout/process4"/>
    <dgm:cxn modelId="{F6C28328-3C25-4879-B41F-EFCD6FE265F2}" type="presParOf" srcId="{2FE0E5E5-6B9C-402F-B385-85FDA22F413D}" destId="{3C276413-539F-46E2-9711-249039FBBC13}" srcOrd="0" destOrd="0" presId="urn:microsoft.com/office/officeart/2005/8/layout/process4"/>
    <dgm:cxn modelId="{D0DFA183-6D9D-4C55-8069-65D76F46038E}" type="presParOf" srcId="{0AFA0861-ABE5-49C8-BC4D-F5D55F4DA798}" destId="{E14B1E92-1785-411D-B1F9-251917C13EF9}" srcOrd="1" destOrd="0" presId="urn:microsoft.com/office/officeart/2005/8/layout/process4"/>
    <dgm:cxn modelId="{B0853116-D4E0-458E-96BC-4260AF385C15}" type="presParOf" srcId="{0AFA0861-ABE5-49C8-BC4D-F5D55F4DA798}" destId="{A7A417E1-F412-4578-97D3-0E3ABF09D7D3}" srcOrd="2" destOrd="0" presId="urn:microsoft.com/office/officeart/2005/8/layout/process4"/>
    <dgm:cxn modelId="{4A3DB8A3-7A5E-490C-B376-6464F573F72A}" type="presParOf" srcId="{A7A417E1-F412-4578-97D3-0E3ABF09D7D3}" destId="{4423ECB1-3C43-4CB4-9A1D-17C5BA69063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A237F4A-ABE9-4C38-9D0F-D32876BE9390}" type="doc">
      <dgm:prSet loTypeId="urn:microsoft.com/office/officeart/2005/8/layout/StepDownProcess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4FAD7A2-45F0-4A12-B523-216D026063E7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 на прибыль организаций; Факт 2014; 2958,1</a:t>
          </a:r>
          <a:endParaRPr lang="ru-RU" sz="1200" dirty="0">
            <a:solidFill>
              <a:srgbClr val="002060"/>
            </a:solidFill>
          </a:endParaRPr>
        </a:p>
      </dgm:t>
    </dgm:pt>
    <dgm:pt modelId="{9C93BEBF-2BB7-4199-B839-037A79F08911}" type="parTrans" cxnId="{758F5BFF-A494-4928-9336-2641B2E79BAE}">
      <dgm:prSet/>
      <dgm:spPr/>
      <dgm:t>
        <a:bodyPr/>
        <a:lstStyle/>
        <a:p>
          <a:endParaRPr lang="ru-RU"/>
        </a:p>
      </dgm:t>
    </dgm:pt>
    <dgm:pt modelId="{4C079574-982F-48AF-A37D-D8AA49521442}" type="sibTrans" cxnId="{758F5BFF-A494-4928-9336-2641B2E79BAE}">
      <dgm:prSet/>
      <dgm:spPr/>
      <dgm:t>
        <a:bodyPr/>
        <a:lstStyle/>
        <a:p>
          <a:endParaRPr lang="ru-RU"/>
        </a:p>
      </dgm:t>
    </dgm:pt>
    <dgm:pt modelId="{5297103C-9E7D-4A23-B1C9-C29CE32D8C88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173,4%</a:t>
          </a:r>
          <a:endParaRPr lang="ru-RU" sz="1200" dirty="0">
            <a:solidFill>
              <a:schemeClr val="tx1"/>
            </a:solidFill>
          </a:endParaRPr>
        </a:p>
      </dgm:t>
    </dgm:pt>
    <dgm:pt modelId="{C51DFB99-78D9-4633-803E-6357C47B3FCF}" type="parTrans" cxnId="{587C35D9-FD64-4940-846A-2DA259103AA3}">
      <dgm:prSet/>
      <dgm:spPr/>
      <dgm:t>
        <a:bodyPr/>
        <a:lstStyle/>
        <a:p>
          <a:endParaRPr lang="ru-RU"/>
        </a:p>
      </dgm:t>
    </dgm:pt>
    <dgm:pt modelId="{2AC14952-ECE5-4D45-B2A0-7CFE43261CEA}" type="sibTrans" cxnId="{587C35D9-FD64-4940-846A-2DA259103AA3}">
      <dgm:prSet/>
      <dgm:spPr/>
      <dgm:t>
        <a:bodyPr/>
        <a:lstStyle/>
        <a:p>
          <a:endParaRPr lang="ru-RU"/>
        </a:p>
      </dgm:t>
    </dgm:pt>
    <dgm:pt modelId="{42580C4F-D8D1-44CF-82BF-54198E799B42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 на прибыль организаций; Оценка 2015; 5129,8</a:t>
          </a:r>
          <a:endParaRPr lang="ru-RU" sz="1200" dirty="0">
            <a:solidFill>
              <a:srgbClr val="002060"/>
            </a:solidFill>
          </a:endParaRPr>
        </a:p>
      </dgm:t>
    </dgm:pt>
    <dgm:pt modelId="{FC421DAE-A3FA-449B-ACE8-23754B6DF73C}" type="parTrans" cxnId="{0691C441-0E3A-46CC-8D4A-B9BDF00CF284}">
      <dgm:prSet/>
      <dgm:spPr/>
      <dgm:t>
        <a:bodyPr/>
        <a:lstStyle/>
        <a:p>
          <a:endParaRPr lang="ru-RU"/>
        </a:p>
      </dgm:t>
    </dgm:pt>
    <dgm:pt modelId="{06302E7D-5F84-4A29-80BD-73BEE77E8A9A}" type="sibTrans" cxnId="{0691C441-0E3A-46CC-8D4A-B9BDF00CF284}">
      <dgm:prSet/>
      <dgm:spPr/>
      <dgm:t>
        <a:bodyPr/>
        <a:lstStyle/>
        <a:p>
          <a:endParaRPr lang="ru-RU"/>
        </a:p>
      </dgm:t>
    </dgm:pt>
    <dgm:pt modelId="{385B887D-7823-4190-A54E-87A30FBD31A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94,6%</a:t>
          </a:r>
          <a:endParaRPr lang="ru-RU" sz="1200" dirty="0">
            <a:solidFill>
              <a:schemeClr val="tx1"/>
            </a:solidFill>
          </a:endParaRPr>
        </a:p>
      </dgm:t>
    </dgm:pt>
    <dgm:pt modelId="{71B18E4F-E78B-46F1-BACA-A4FC9B44B712}" type="parTrans" cxnId="{FD260BAE-9F8D-457A-97F6-8E62A986F355}">
      <dgm:prSet/>
      <dgm:spPr/>
      <dgm:t>
        <a:bodyPr/>
        <a:lstStyle/>
        <a:p>
          <a:endParaRPr lang="ru-RU"/>
        </a:p>
      </dgm:t>
    </dgm:pt>
    <dgm:pt modelId="{98AF7B3F-73CC-42D5-A156-B63904102648}" type="sibTrans" cxnId="{FD260BAE-9F8D-457A-97F6-8E62A986F355}">
      <dgm:prSet/>
      <dgm:spPr/>
      <dgm:t>
        <a:bodyPr/>
        <a:lstStyle/>
        <a:p>
          <a:endParaRPr lang="ru-RU"/>
        </a:p>
      </dgm:t>
    </dgm:pt>
    <dgm:pt modelId="{20E9F677-BB6A-45C2-9990-ED910FE73284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 на прибыль организаций; План 2016; 4853,0</a:t>
          </a:r>
          <a:endParaRPr lang="ru-RU" sz="1200" dirty="0">
            <a:solidFill>
              <a:srgbClr val="002060"/>
            </a:solidFill>
          </a:endParaRPr>
        </a:p>
      </dgm:t>
    </dgm:pt>
    <dgm:pt modelId="{F7F93A36-81A0-4F4B-B69B-C1FA38350013}" type="parTrans" cxnId="{7E18CA3F-6A7D-436E-9E7D-5028B43E64EE}">
      <dgm:prSet/>
      <dgm:spPr/>
      <dgm:t>
        <a:bodyPr/>
        <a:lstStyle/>
        <a:p>
          <a:endParaRPr lang="ru-RU"/>
        </a:p>
      </dgm:t>
    </dgm:pt>
    <dgm:pt modelId="{8EF542CF-9EC3-4F32-A516-B8D887298AB3}" type="sibTrans" cxnId="{7E18CA3F-6A7D-436E-9E7D-5028B43E64EE}">
      <dgm:prSet/>
      <dgm:spPr/>
      <dgm:t>
        <a:bodyPr/>
        <a:lstStyle/>
        <a:p>
          <a:endParaRPr lang="ru-RU"/>
        </a:p>
      </dgm:t>
    </dgm:pt>
    <dgm:pt modelId="{FA8772A1-1EAD-46AB-A139-85B800A380D8}" type="pres">
      <dgm:prSet presAssocID="{4A237F4A-ABE9-4C38-9D0F-D32876BE939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008602-F00F-423C-81DC-FF1F41C93535}" type="pres">
      <dgm:prSet presAssocID="{14FAD7A2-45F0-4A12-B523-216D026063E7}" presName="composite" presStyleCnt="0"/>
      <dgm:spPr/>
    </dgm:pt>
    <dgm:pt modelId="{713E8139-B060-42A1-AD05-26AC5B5BF101}" type="pres">
      <dgm:prSet presAssocID="{14FAD7A2-45F0-4A12-B523-216D026063E7}" presName="bentUpArrow1" presStyleLbl="alignImgPlace1" presStyleIdx="0" presStyleCnt="2" custLinFactNeighborX="-15939" custLinFactNeighborY="387"/>
      <dgm:spPr/>
    </dgm:pt>
    <dgm:pt modelId="{8571ED69-64AB-4178-B727-D3B55E107089}" type="pres">
      <dgm:prSet presAssocID="{14FAD7A2-45F0-4A12-B523-216D026063E7}" presName="ParentText" presStyleLbl="node1" presStyleIdx="0" presStyleCnt="3" custLinFactNeighborX="-13828" custLinFactNeighborY="-18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91E6-D795-4027-B8A4-8B2EE85405E0}" type="pres">
      <dgm:prSet presAssocID="{14FAD7A2-45F0-4A12-B523-216D026063E7}" presName="ChildText" presStyleLbl="revTx" presStyleIdx="0" presStyleCnt="2" custLinFactX="-19956" custLinFactY="41495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DB377-97C4-4353-8E8D-86A72098ACFF}" type="pres">
      <dgm:prSet presAssocID="{4C079574-982F-48AF-A37D-D8AA49521442}" presName="sibTrans" presStyleCnt="0"/>
      <dgm:spPr/>
    </dgm:pt>
    <dgm:pt modelId="{FAE4753F-5A06-4E9D-9811-9ED6AE8EECE5}" type="pres">
      <dgm:prSet presAssocID="{42580C4F-D8D1-44CF-82BF-54198E799B42}" presName="composite" presStyleCnt="0"/>
      <dgm:spPr/>
    </dgm:pt>
    <dgm:pt modelId="{6818C790-2788-448C-B728-7366F130FFA8}" type="pres">
      <dgm:prSet presAssocID="{42580C4F-D8D1-44CF-82BF-54198E799B42}" presName="bentUpArrow1" presStyleLbl="alignImgPlace1" presStyleIdx="1" presStyleCnt="2" custLinFactNeighborX="-28240" custLinFactNeighborY="-26609"/>
      <dgm:spPr/>
    </dgm:pt>
    <dgm:pt modelId="{CF0750E8-A774-4131-967E-7D5FC6C18BFC}" type="pres">
      <dgm:prSet presAssocID="{42580C4F-D8D1-44CF-82BF-54198E799B42}" presName="ParentText" presStyleLbl="node1" presStyleIdx="1" presStyleCnt="3" custLinFactNeighborX="-17922" custLinFactNeighborY="-246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791A1-34FF-4428-8FE4-12A7CA4614F7}" type="pres">
      <dgm:prSet presAssocID="{42580C4F-D8D1-44CF-82BF-54198E799B42}" presName="ChildText" presStyleLbl="revTx" presStyleIdx="1" presStyleCnt="2" custLinFactX="-41183" custLinFactY="9322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19E8A-D2A1-4F04-B055-DC73079C97FB}" type="pres">
      <dgm:prSet presAssocID="{06302E7D-5F84-4A29-80BD-73BEE77E8A9A}" presName="sibTrans" presStyleCnt="0"/>
      <dgm:spPr/>
    </dgm:pt>
    <dgm:pt modelId="{C621BA01-1E6E-499D-8395-1F61A549461F}" type="pres">
      <dgm:prSet presAssocID="{20E9F677-BB6A-45C2-9990-ED910FE73284}" presName="composite" presStyleCnt="0"/>
      <dgm:spPr/>
    </dgm:pt>
    <dgm:pt modelId="{D1BB0F21-483A-4AA7-9BC6-D8AD1E73F930}" type="pres">
      <dgm:prSet presAssocID="{20E9F677-BB6A-45C2-9990-ED910FE73284}" presName="ParentText" presStyleLbl="node1" presStyleIdx="2" presStyleCnt="3" custLinFactNeighborX="-22461" custLinFactNeighborY="-399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E51579-3FF1-4CFE-A01D-52355B5A9E65}" type="presOf" srcId="{42580C4F-D8D1-44CF-82BF-54198E799B42}" destId="{CF0750E8-A774-4131-967E-7D5FC6C18BFC}" srcOrd="0" destOrd="0" presId="urn:microsoft.com/office/officeart/2005/8/layout/StepDownProcess"/>
    <dgm:cxn modelId="{758F5BFF-A494-4928-9336-2641B2E79BAE}" srcId="{4A237F4A-ABE9-4C38-9D0F-D32876BE9390}" destId="{14FAD7A2-45F0-4A12-B523-216D026063E7}" srcOrd="0" destOrd="0" parTransId="{9C93BEBF-2BB7-4199-B839-037A79F08911}" sibTransId="{4C079574-982F-48AF-A37D-D8AA49521442}"/>
    <dgm:cxn modelId="{25797153-DE1D-4D55-8831-6F4B4C3DB40D}" type="presOf" srcId="{20E9F677-BB6A-45C2-9990-ED910FE73284}" destId="{D1BB0F21-483A-4AA7-9BC6-D8AD1E73F930}" srcOrd="0" destOrd="0" presId="urn:microsoft.com/office/officeart/2005/8/layout/StepDownProcess"/>
    <dgm:cxn modelId="{34008818-A3BD-4627-9444-602B4CEDF3D3}" type="presOf" srcId="{5297103C-9E7D-4A23-B1C9-C29CE32D8C88}" destId="{804591E6-D795-4027-B8A4-8B2EE85405E0}" srcOrd="0" destOrd="0" presId="urn:microsoft.com/office/officeart/2005/8/layout/StepDownProcess"/>
    <dgm:cxn modelId="{DC342E31-0119-416D-862F-513D1F9E1763}" type="presOf" srcId="{4A237F4A-ABE9-4C38-9D0F-D32876BE9390}" destId="{FA8772A1-1EAD-46AB-A139-85B800A380D8}" srcOrd="0" destOrd="0" presId="urn:microsoft.com/office/officeart/2005/8/layout/StepDownProcess"/>
    <dgm:cxn modelId="{FD260BAE-9F8D-457A-97F6-8E62A986F355}" srcId="{42580C4F-D8D1-44CF-82BF-54198E799B42}" destId="{385B887D-7823-4190-A54E-87A30FBD31AD}" srcOrd="0" destOrd="0" parTransId="{71B18E4F-E78B-46F1-BACA-A4FC9B44B712}" sibTransId="{98AF7B3F-73CC-42D5-A156-B63904102648}"/>
    <dgm:cxn modelId="{0691C441-0E3A-46CC-8D4A-B9BDF00CF284}" srcId="{4A237F4A-ABE9-4C38-9D0F-D32876BE9390}" destId="{42580C4F-D8D1-44CF-82BF-54198E799B42}" srcOrd="1" destOrd="0" parTransId="{FC421DAE-A3FA-449B-ACE8-23754B6DF73C}" sibTransId="{06302E7D-5F84-4A29-80BD-73BEE77E8A9A}"/>
    <dgm:cxn modelId="{161E651D-6FCE-46B7-8DA2-E27B25AFDCC0}" type="presOf" srcId="{14FAD7A2-45F0-4A12-B523-216D026063E7}" destId="{8571ED69-64AB-4178-B727-D3B55E107089}" srcOrd="0" destOrd="0" presId="urn:microsoft.com/office/officeart/2005/8/layout/StepDownProcess"/>
    <dgm:cxn modelId="{CA5DC8A8-2433-4963-B587-9DDC57413113}" type="presOf" srcId="{385B887D-7823-4190-A54E-87A30FBD31AD}" destId="{23B791A1-34FF-4428-8FE4-12A7CA4614F7}" srcOrd="0" destOrd="0" presId="urn:microsoft.com/office/officeart/2005/8/layout/StepDownProcess"/>
    <dgm:cxn modelId="{7E18CA3F-6A7D-436E-9E7D-5028B43E64EE}" srcId="{4A237F4A-ABE9-4C38-9D0F-D32876BE9390}" destId="{20E9F677-BB6A-45C2-9990-ED910FE73284}" srcOrd="2" destOrd="0" parTransId="{F7F93A36-81A0-4F4B-B69B-C1FA38350013}" sibTransId="{8EF542CF-9EC3-4F32-A516-B8D887298AB3}"/>
    <dgm:cxn modelId="{587C35D9-FD64-4940-846A-2DA259103AA3}" srcId="{14FAD7A2-45F0-4A12-B523-216D026063E7}" destId="{5297103C-9E7D-4A23-B1C9-C29CE32D8C88}" srcOrd="0" destOrd="0" parTransId="{C51DFB99-78D9-4633-803E-6357C47B3FCF}" sibTransId="{2AC14952-ECE5-4D45-B2A0-7CFE43261CEA}"/>
    <dgm:cxn modelId="{0BDB9EDD-FDC1-4597-A2EC-6C742A6685A8}" type="presParOf" srcId="{FA8772A1-1EAD-46AB-A139-85B800A380D8}" destId="{81008602-F00F-423C-81DC-FF1F41C93535}" srcOrd="0" destOrd="0" presId="urn:microsoft.com/office/officeart/2005/8/layout/StepDownProcess"/>
    <dgm:cxn modelId="{F2D5C5BA-9E27-498D-88DD-F9141AC667BA}" type="presParOf" srcId="{81008602-F00F-423C-81DC-FF1F41C93535}" destId="{713E8139-B060-42A1-AD05-26AC5B5BF101}" srcOrd="0" destOrd="0" presId="urn:microsoft.com/office/officeart/2005/8/layout/StepDownProcess"/>
    <dgm:cxn modelId="{16AA6FF7-E463-4593-B9A8-F07B6B9FEB1D}" type="presParOf" srcId="{81008602-F00F-423C-81DC-FF1F41C93535}" destId="{8571ED69-64AB-4178-B727-D3B55E107089}" srcOrd="1" destOrd="0" presId="urn:microsoft.com/office/officeart/2005/8/layout/StepDownProcess"/>
    <dgm:cxn modelId="{065295BA-1B9F-42CB-9554-0B1E8005B39F}" type="presParOf" srcId="{81008602-F00F-423C-81DC-FF1F41C93535}" destId="{804591E6-D795-4027-B8A4-8B2EE85405E0}" srcOrd="2" destOrd="0" presId="urn:microsoft.com/office/officeart/2005/8/layout/StepDownProcess"/>
    <dgm:cxn modelId="{14A59A8F-4E64-4714-8DAC-EFA69EC62096}" type="presParOf" srcId="{FA8772A1-1EAD-46AB-A139-85B800A380D8}" destId="{029DB377-97C4-4353-8E8D-86A72098ACFF}" srcOrd="1" destOrd="0" presId="urn:microsoft.com/office/officeart/2005/8/layout/StepDownProcess"/>
    <dgm:cxn modelId="{CB90B70D-D804-406E-BE18-5AEFA999562F}" type="presParOf" srcId="{FA8772A1-1EAD-46AB-A139-85B800A380D8}" destId="{FAE4753F-5A06-4E9D-9811-9ED6AE8EECE5}" srcOrd="2" destOrd="0" presId="urn:microsoft.com/office/officeart/2005/8/layout/StepDownProcess"/>
    <dgm:cxn modelId="{6822EF1F-CB3C-491E-8CA0-83115211E14B}" type="presParOf" srcId="{FAE4753F-5A06-4E9D-9811-9ED6AE8EECE5}" destId="{6818C790-2788-448C-B728-7366F130FFA8}" srcOrd="0" destOrd="0" presId="urn:microsoft.com/office/officeart/2005/8/layout/StepDownProcess"/>
    <dgm:cxn modelId="{1805EC19-8AB8-44B8-9FE6-D89CC2A9961A}" type="presParOf" srcId="{FAE4753F-5A06-4E9D-9811-9ED6AE8EECE5}" destId="{CF0750E8-A774-4131-967E-7D5FC6C18BFC}" srcOrd="1" destOrd="0" presId="urn:microsoft.com/office/officeart/2005/8/layout/StepDownProcess"/>
    <dgm:cxn modelId="{CCBD0D94-A3EB-4A84-B322-1920700F317C}" type="presParOf" srcId="{FAE4753F-5A06-4E9D-9811-9ED6AE8EECE5}" destId="{23B791A1-34FF-4428-8FE4-12A7CA4614F7}" srcOrd="2" destOrd="0" presId="urn:microsoft.com/office/officeart/2005/8/layout/StepDownProcess"/>
    <dgm:cxn modelId="{E8480173-9979-4173-AB69-22A30E7ED069}" type="presParOf" srcId="{FA8772A1-1EAD-46AB-A139-85B800A380D8}" destId="{2E919E8A-D2A1-4F04-B055-DC73079C97FB}" srcOrd="3" destOrd="0" presId="urn:microsoft.com/office/officeart/2005/8/layout/StepDownProcess"/>
    <dgm:cxn modelId="{DEED98AD-5770-4F1C-B3AB-5557D90566AF}" type="presParOf" srcId="{FA8772A1-1EAD-46AB-A139-85B800A380D8}" destId="{C621BA01-1E6E-499D-8395-1F61A549461F}" srcOrd="4" destOrd="0" presId="urn:microsoft.com/office/officeart/2005/8/layout/StepDownProcess"/>
    <dgm:cxn modelId="{C7F2294C-F4CD-488A-945B-6187611A5B5D}" type="presParOf" srcId="{C621BA01-1E6E-499D-8395-1F61A549461F}" destId="{D1BB0F21-483A-4AA7-9BC6-D8AD1E73F93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A237F4A-ABE9-4C38-9D0F-D32876BE9390}" type="doc">
      <dgm:prSet loTypeId="urn:microsoft.com/office/officeart/2005/8/layout/StepDownProcess" loCatId="process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4FAD7A2-45F0-4A12-B523-216D026063E7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прибыль организаций; Факт 2014; 5101,8</a:t>
          </a:r>
          <a:endParaRPr lang="ru-RU" sz="1200" dirty="0">
            <a:solidFill>
              <a:schemeClr val="tx1"/>
            </a:solidFill>
          </a:endParaRPr>
        </a:p>
      </dgm:t>
    </dgm:pt>
    <dgm:pt modelId="{9C93BEBF-2BB7-4199-B839-037A79F08911}" type="parTrans" cxnId="{758F5BFF-A494-4928-9336-2641B2E79BAE}">
      <dgm:prSet/>
      <dgm:spPr/>
      <dgm:t>
        <a:bodyPr/>
        <a:lstStyle/>
        <a:p>
          <a:endParaRPr lang="ru-RU"/>
        </a:p>
      </dgm:t>
    </dgm:pt>
    <dgm:pt modelId="{4C079574-982F-48AF-A37D-D8AA49521442}" type="sibTrans" cxnId="{758F5BFF-A494-4928-9336-2641B2E79BAE}">
      <dgm:prSet/>
      <dgm:spPr/>
      <dgm:t>
        <a:bodyPr/>
        <a:lstStyle/>
        <a:p>
          <a:endParaRPr lang="ru-RU"/>
        </a:p>
      </dgm:t>
    </dgm:pt>
    <dgm:pt modelId="{5297103C-9E7D-4A23-B1C9-C29CE32D8C88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118,8%</a:t>
          </a:r>
          <a:endParaRPr lang="ru-RU" sz="1200" dirty="0">
            <a:solidFill>
              <a:schemeClr val="tx1"/>
            </a:solidFill>
          </a:endParaRPr>
        </a:p>
      </dgm:t>
    </dgm:pt>
    <dgm:pt modelId="{C51DFB99-78D9-4633-803E-6357C47B3FCF}" type="parTrans" cxnId="{587C35D9-FD64-4940-846A-2DA259103AA3}">
      <dgm:prSet/>
      <dgm:spPr/>
      <dgm:t>
        <a:bodyPr/>
        <a:lstStyle/>
        <a:p>
          <a:endParaRPr lang="ru-RU"/>
        </a:p>
      </dgm:t>
    </dgm:pt>
    <dgm:pt modelId="{2AC14952-ECE5-4D45-B2A0-7CFE43261CEA}" type="sibTrans" cxnId="{587C35D9-FD64-4940-846A-2DA259103AA3}">
      <dgm:prSet/>
      <dgm:spPr/>
      <dgm:t>
        <a:bodyPr/>
        <a:lstStyle/>
        <a:p>
          <a:endParaRPr lang="ru-RU"/>
        </a:p>
      </dgm:t>
    </dgm:pt>
    <dgm:pt modelId="{42580C4F-D8D1-44CF-82BF-54198E799B4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прибыль организаций; Оценка 2015; 6061,3</a:t>
          </a:r>
          <a:endParaRPr lang="ru-RU" sz="1200" dirty="0">
            <a:solidFill>
              <a:schemeClr val="tx1"/>
            </a:solidFill>
          </a:endParaRPr>
        </a:p>
      </dgm:t>
    </dgm:pt>
    <dgm:pt modelId="{FC421DAE-A3FA-449B-ACE8-23754B6DF73C}" type="parTrans" cxnId="{0691C441-0E3A-46CC-8D4A-B9BDF00CF284}">
      <dgm:prSet/>
      <dgm:spPr/>
      <dgm:t>
        <a:bodyPr/>
        <a:lstStyle/>
        <a:p>
          <a:endParaRPr lang="ru-RU"/>
        </a:p>
      </dgm:t>
    </dgm:pt>
    <dgm:pt modelId="{06302E7D-5F84-4A29-80BD-73BEE77E8A9A}" type="sibTrans" cxnId="{0691C441-0E3A-46CC-8D4A-B9BDF00CF284}">
      <dgm:prSet/>
      <dgm:spPr/>
      <dgm:t>
        <a:bodyPr/>
        <a:lstStyle/>
        <a:p>
          <a:endParaRPr lang="ru-RU"/>
        </a:p>
      </dgm:t>
    </dgm:pt>
    <dgm:pt modelId="{385B887D-7823-4190-A54E-87A30FBD31A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91,2%</a:t>
          </a:r>
          <a:endParaRPr lang="ru-RU" sz="1200" dirty="0">
            <a:solidFill>
              <a:schemeClr val="tx1"/>
            </a:solidFill>
          </a:endParaRPr>
        </a:p>
      </dgm:t>
    </dgm:pt>
    <dgm:pt modelId="{71B18E4F-E78B-46F1-BACA-A4FC9B44B712}" type="parTrans" cxnId="{FD260BAE-9F8D-457A-97F6-8E62A986F355}">
      <dgm:prSet/>
      <dgm:spPr/>
      <dgm:t>
        <a:bodyPr/>
        <a:lstStyle/>
        <a:p>
          <a:endParaRPr lang="ru-RU"/>
        </a:p>
      </dgm:t>
    </dgm:pt>
    <dgm:pt modelId="{98AF7B3F-73CC-42D5-A156-B63904102648}" type="sibTrans" cxnId="{FD260BAE-9F8D-457A-97F6-8E62A986F355}">
      <dgm:prSet/>
      <dgm:spPr/>
      <dgm:t>
        <a:bodyPr/>
        <a:lstStyle/>
        <a:p>
          <a:endParaRPr lang="ru-RU"/>
        </a:p>
      </dgm:t>
    </dgm:pt>
    <dgm:pt modelId="{20E9F677-BB6A-45C2-9990-ED910FE73284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прибыль организаций; План 2016; 5526,2</a:t>
          </a:r>
          <a:endParaRPr lang="ru-RU" sz="1200" dirty="0">
            <a:solidFill>
              <a:schemeClr val="tx1"/>
            </a:solidFill>
          </a:endParaRPr>
        </a:p>
      </dgm:t>
    </dgm:pt>
    <dgm:pt modelId="{F7F93A36-81A0-4F4B-B69B-C1FA38350013}" type="parTrans" cxnId="{7E18CA3F-6A7D-436E-9E7D-5028B43E64EE}">
      <dgm:prSet/>
      <dgm:spPr/>
      <dgm:t>
        <a:bodyPr/>
        <a:lstStyle/>
        <a:p>
          <a:endParaRPr lang="ru-RU"/>
        </a:p>
      </dgm:t>
    </dgm:pt>
    <dgm:pt modelId="{8EF542CF-9EC3-4F32-A516-B8D887298AB3}" type="sibTrans" cxnId="{7E18CA3F-6A7D-436E-9E7D-5028B43E64EE}">
      <dgm:prSet/>
      <dgm:spPr/>
      <dgm:t>
        <a:bodyPr/>
        <a:lstStyle/>
        <a:p>
          <a:endParaRPr lang="ru-RU"/>
        </a:p>
      </dgm:t>
    </dgm:pt>
    <dgm:pt modelId="{FA8772A1-1EAD-46AB-A139-85B800A380D8}" type="pres">
      <dgm:prSet presAssocID="{4A237F4A-ABE9-4C38-9D0F-D32876BE939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008602-F00F-423C-81DC-FF1F41C93535}" type="pres">
      <dgm:prSet presAssocID="{14FAD7A2-45F0-4A12-B523-216D026063E7}" presName="composite" presStyleCnt="0"/>
      <dgm:spPr/>
    </dgm:pt>
    <dgm:pt modelId="{713E8139-B060-42A1-AD05-26AC5B5BF101}" type="pres">
      <dgm:prSet presAssocID="{14FAD7A2-45F0-4A12-B523-216D026063E7}" presName="bentUpArrow1" presStyleLbl="alignImgPlace1" presStyleIdx="0" presStyleCnt="2" custLinFactNeighborX="5838" custLinFactNeighborY="-36395"/>
      <dgm:spPr/>
    </dgm:pt>
    <dgm:pt modelId="{8571ED69-64AB-4178-B727-D3B55E107089}" type="pres">
      <dgm:prSet presAssocID="{14FAD7A2-45F0-4A12-B523-216D026063E7}" presName="ParentText" presStyleLbl="node1" presStyleIdx="0" presStyleCnt="3" custLinFactNeighborX="-143" custLinFactNeighborY="-357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91E6-D795-4027-B8A4-8B2EE85405E0}" type="pres">
      <dgm:prSet presAssocID="{14FAD7A2-45F0-4A12-B523-216D026063E7}" presName="ChildText" presStyleLbl="revTx" presStyleIdx="0" presStyleCnt="2" custLinFactX="-16081" custLinFactY="1430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DB377-97C4-4353-8E8D-86A72098ACFF}" type="pres">
      <dgm:prSet presAssocID="{4C079574-982F-48AF-A37D-D8AA49521442}" presName="sibTrans" presStyleCnt="0"/>
      <dgm:spPr/>
    </dgm:pt>
    <dgm:pt modelId="{FAE4753F-5A06-4E9D-9811-9ED6AE8EECE5}" type="pres">
      <dgm:prSet presAssocID="{42580C4F-D8D1-44CF-82BF-54198E799B42}" presName="composite" presStyleCnt="0"/>
      <dgm:spPr/>
    </dgm:pt>
    <dgm:pt modelId="{6818C790-2788-448C-B728-7366F130FFA8}" type="pres">
      <dgm:prSet presAssocID="{42580C4F-D8D1-44CF-82BF-54198E799B42}" presName="bentUpArrow1" presStyleLbl="alignImgPlace1" presStyleIdx="1" presStyleCnt="2" custLinFactNeighborX="-560" custLinFactNeighborY="-45291"/>
      <dgm:spPr/>
    </dgm:pt>
    <dgm:pt modelId="{CF0750E8-A774-4131-967E-7D5FC6C18BFC}" type="pres">
      <dgm:prSet presAssocID="{42580C4F-D8D1-44CF-82BF-54198E799B42}" presName="ParentText" presStyleLbl="node1" presStyleIdx="1" presStyleCnt="3" custLinFactNeighborX="769" custLinFactNeighborY="-432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791A1-34FF-4428-8FE4-12A7CA4614F7}" type="pres">
      <dgm:prSet presAssocID="{42580C4F-D8D1-44CF-82BF-54198E799B42}" presName="ChildText" presStyleLbl="revTx" presStyleIdx="1" presStyleCnt="2" custLinFactX="-22030" custLinFactNeighborX="-100000" custLinFactNeighborY="920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19E8A-D2A1-4F04-B055-DC73079C97FB}" type="pres">
      <dgm:prSet presAssocID="{06302E7D-5F84-4A29-80BD-73BEE77E8A9A}" presName="sibTrans" presStyleCnt="0"/>
      <dgm:spPr/>
    </dgm:pt>
    <dgm:pt modelId="{C621BA01-1E6E-499D-8395-1F61A549461F}" type="pres">
      <dgm:prSet presAssocID="{20E9F677-BB6A-45C2-9990-ED910FE73284}" presName="composite" presStyleCnt="0"/>
      <dgm:spPr/>
    </dgm:pt>
    <dgm:pt modelId="{D1BB0F21-483A-4AA7-9BC6-D8AD1E73F930}" type="pres">
      <dgm:prSet presAssocID="{20E9F677-BB6A-45C2-9990-ED910FE73284}" presName="ParentText" presStyleLbl="node1" presStyleIdx="2" presStyleCnt="3" custLinFactNeighborX="1681" custLinFactNeighborY="-583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260BAE-9F8D-457A-97F6-8E62A986F355}" srcId="{42580C4F-D8D1-44CF-82BF-54198E799B42}" destId="{385B887D-7823-4190-A54E-87A30FBD31AD}" srcOrd="0" destOrd="0" parTransId="{71B18E4F-E78B-46F1-BACA-A4FC9B44B712}" sibTransId="{98AF7B3F-73CC-42D5-A156-B63904102648}"/>
    <dgm:cxn modelId="{680C1715-5FBB-43AA-9E5A-F10FF88CF178}" type="presOf" srcId="{14FAD7A2-45F0-4A12-B523-216D026063E7}" destId="{8571ED69-64AB-4178-B727-D3B55E107089}" srcOrd="0" destOrd="0" presId="urn:microsoft.com/office/officeart/2005/8/layout/StepDownProcess"/>
    <dgm:cxn modelId="{758F5BFF-A494-4928-9336-2641B2E79BAE}" srcId="{4A237F4A-ABE9-4C38-9D0F-D32876BE9390}" destId="{14FAD7A2-45F0-4A12-B523-216D026063E7}" srcOrd="0" destOrd="0" parTransId="{9C93BEBF-2BB7-4199-B839-037A79F08911}" sibTransId="{4C079574-982F-48AF-A37D-D8AA49521442}"/>
    <dgm:cxn modelId="{2905E1AB-E8CA-4446-88FD-8929DD4845A1}" type="presOf" srcId="{385B887D-7823-4190-A54E-87A30FBD31AD}" destId="{23B791A1-34FF-4428-8FE4-12A7CA4614F7}" srcOrd="0" destOrd="0" presId="urn:microsoft.com/office/officeart/2005/8/layout/StepDownProcess"/>
    <dgm:cxn modelId="{587C35D9-FD64-4940-846A-2DA259103AA3}" srcId="{14FAD7A2-45F0-4A12-B523-216D026063E7}" destId="{5297103C-9E7D-4A23-B1C9-C29CE32D8C88}" srcOrd="0" destOrd="0" parTransId="{C51DFB99-78D9-4633-803E-6357C47B3FCF}" sibTransId="{2AC14952-ECE5-4D45-B2A0-7CFE43261CEA}"/>
    <dgm:cxn modelId="{9EABAFBC-F523-4BE6-A58E-C17A3747206F}" type="presOf" srcId="{42580C4F-D8D1-44CF-82BF-54198E799B42}" destId="{CF0750E8-A774-4131-967E-7D5FC6C18BFC}" srcOrd="0" destOrd="0" presId="urn:microsoft.com/office/officeart/2005/8/layout/StepDownProcess"/>
    <dgm:cxn modelId="{0691C441-0E3A-46CC-8D4A-B9BDF00CF284}" srcId="{4A237F4A-ABE9-4C38-9D0F-D32876BE9390}" destId="{42580C4F-D8D1-44CF-82BF-54198E799B42}" srcOrd="1" destOrd="0" parTransId="{FC421DAE-A3FA-449B-ACE8-23754B6DF73C}" sibTransId="{06302E7D-5F84-4A29-80BD-73BEE77E8A9A}"/>
    <dgm:cxn modelId="{AEC6F738-5AF0-4077-8C94-03316118CC6A}" type="presOf" srcId="{20E9F677-BB6A-45C2-9990-ED910FE73284}" destId="{D1BB0F21-483A-4AA7-9BC6-D8AD1E73F930}" srcOrd="0" destOrd="0" presId="urn:microsoft.com/office/officeart/2005/8/layout/StepDownProcess"/>
    <dgm:cxn modelId="{7E18CA3F-6A7D-436E-9E7D-5028B43E64EE}" srcId="{4A237F4A-ABE9-4C38-9D0F-D32876BE9390}" destId="{20E9F677-BB6A-45C2-9990-ED910FE73284}" srcOrd="2" destOrd="0" parTransId="{F7F93A36-81A0-4F4B-B69B-C1FA38350013}" sibTransId="{8EF542CF-9EC3-4F32-A516-B8D887298AB3}"/>
    <dgm:cxn modelId="{3F41ABEC-6E1A-4497-91D1-5B129F182225}" type="presOf" srcId="{4A237F4A-ABE9-4C38-9D0F-D32876BE9390}" destId="{FA8772A1-1EAD-46AB-A139-85B800A380D8}" srcOrd="0" destOrd="0" presId="urn:microsoft.com/office/officeart/2005/8/layout/StepDownProcess"/>
    <dgm:cxn modelId="{945052A4-7C2F-4C51-98DD-535B1A7C38B9}" type="presOf" srcId="{5297103C-9E7D-4A23-B1C9-C29CE32D8C88}" destId="{804591E6-D795-4027-B8A4-8B2EE85405E0}" srcOrd="0" destOrd="0" presId="urn:microsoft.com/office/officeart/2005/8/layout/StepDownProcess"/>
    <dgm:cxn modelId="{F0C37CFE-66E7-46DE-8724-47506893B9EB}" type="presParOf" srcId="{FA8772A1-1EAD-46AB-A139-85B800A380D8}" destId="{81008602-F00F-423C-81DC-FF1F41C93535}" srcOrd="0" destOrd="0" presId="urn:microsoft.com/office/officeart/2005/8/layout/StepDownProcess"/>
    <dgm:cxn modelId="{8EDB63E8-2694-4824-9D32-34806547E7EE}" type="presParOf" srcId="{81008602-F00F-423C-81DC-FF1F41C93535}" destId="{713E8139-B060-42A1-AD05-26AC5B5BF101}" srcOrd="0" destOrd="0" presId="urn:microsoft.com/office/officeart/2005/8/layout/StepDownProcess"/>
    <dgm:cxn modelId="{56184FF9-391C-4BE9-83C9-46AF349DFAD9}" type="presParOf" srcId="{81008602-F00F-423C-81DC-FF1F41C93535}" destId="{8571ED69-64AB-4178-B727-D3B55E107089}" srcOrd="1" destOrd="0" presId="urn:microsoft.com/office/officeart/2005/8/layout/StepDownProcess"/>
    <dgm:cxn modelId="{625D269C-63FD-4248-955C-D0F43A5956BE}" type="presParOf" srcId="{81008602-F00F-423C-81DC-FF1F41C93535}" destId="{804591E6-D795-4027-B8A4-8B2EE85405E0}" srcOrd="2" destOrd="0" presId="urn:microsoft.com/office/officeart/2005/8/layout/StepDownProcess"/>
    <dgm:cxn modelId="{E0CAC723-57EF-4B4F-83F8-ED0A7BB0951D}" type="presParOf" srcId="{FA8772A1-1EAD-46AB-A139-85B800A380D8}" destId="{029DB377-97C4-4353-8E8D-86A72098ACFF}" srcOrd="1" destOrd="0" presId="urn:microsoft.com/office/officeart/2005/8/layout/StepDownProcess"/>
    <dgm:cxn modelId="{C2EDC232-2142-41F8-8BDC-3238C26D6FD3}" type="presParOf" srcId="{FA8772A1-1EAD-46AB-A139-85B800A380D8}" destId="{FAE4753F-5A06-4E9D-9811-9ED6AE8EECE5}" srcOrd="2" destOrd="0" presId="urn:microsoft.com/office/officeart/2005/8/layout/StepDownProcess"/>
    <dgm:cxn modelId="{644C1218-266B-4721-82A1-7476A6ACE004}" type="presParOf" srcId="{FAE4753F-5A06-4E9D-9811-9ED6AE8EECE5}" destId="{6818C790-2788-448C-B728-7366F130FFA8}" srcOrd="0" destOrd="0" presId="urn:microsoft.com/office/officeart/2005/8/layout/StepDownProcess"/>
    <dgm:cxn modelId="{9C17F7E6-7C2A-4FA9-9BD6-36AE96FA9E56}" type="presParOf" srcId="{FAE4753F-5A06-4E9D-9811-9ED6AE8EECE5}" destId="{CF0750E8-A774-4131-967E-7D5FC6C18BFC}" srcOrd="1" destOrd="0" presId="urn:microsoft.com/office/officeart/2005/8/layout/StepDownProcess"/>
    <dgm:cxn modelId="{0195E7EF-23BF-4311-A77E-FAE7289F7CFC}" type="presParOf" srcId="{FAE4753F-5A06-4E9D-9811-9ED6AE8EECE5}" destId="{23B791A1-34FF-4428-8FE4-12A7CA4614F7}" srcOrd="2" destOrd="0" presId="urn:microsoft.com/office/officeart/2005/8/layout/StepDownProcess"/>
    <dgm:cxn modelId="{74552B6A-B1BD-4F4C-8723-AB774DFDA8E9}" type="presParOf" srcId="{FA8772A1-1EAD-46AB-A139-85B800A380D8}" destId="{2E919E8A-D2A1-4F04-B055-DC73079C97FB}" srcOrd="3" destOrd="0" presId="urn:microsoft.com/office/officeart/2005/8/layout/StepDownProcess"/>
    <dgm:cxn modelId="{90C3DDAF-5D2C-456E-8655-F8FF9726E343}" type="presParOf" srcId="{FA8772A1-1EAD-46AB-A139-85B800A380D8}" destId="{C621BA01-1E6E-499D-8395-1F61A549461F}" srcOrd="4" destOrd="0" presId="urn:microsoft.com/office/officeart/2005/8/layout/StepDownProcess"/>
    <dgm:cxn modelId="{0DF55B87-ADB2-4C94-BD13-252A6B81C3F0}" type="presParOf" srcId="{C621BA01-1E6E-499D-8395-1F61A549461F}" destId="{D1BB0F21-483A-4AA7-9BC6-D8AD1E73F93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66D73E-2638-49C0-B3D6-05316C5DA42E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90A3718-239A-4BE0-9CD0-EA97552C11D5}">
      <dgm:prSet/>
      <dgm:spPr/>
      <dgm:t>
        <a:bodyPr/>
        <a:lstStyle/>
        <a:p>
          <a:pPr algn="ctr" rtl="0"/>
          <a:r>
            <a:rPr lang="ru-RU" b="1" i="1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Министерство финансов Магаданской области, Магадан 2015 год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5B2E96-468B-4D27-9E27-16B019435183}" type="parTrans" cxnId="{FF5223C9-8156-476C-83C3-05B7F6555A1B}">
      <dgm:prSet/>
      <dgm:spPr/>
      <dgm:t>
        <a:bodyPr/>
        <a:lstStyle/>
        <a:p>
          <a:endParaRPr lang="ru-RU"/>
        </a:p>
      </dgm:t>
    </dgm:pt>
    <dgm:pt modelId="{AA69C5DE-8E5B-40F4-9F9E-9936429EBC2C}" type="sibTrans" cxnId="{FF5223C9-8156-476C-83C3-05B7F6555A1B}">
      <dgm:prSet/>
      <dgm:spPr/>
      <dgm:t>
        <a:bodyPr/>
        <a:lstStyle/>
        <a:p>
          <a:endParaRPr lang="ru-RU"/>
        </a:p>
      </dgm:t>
    </dgm:pt>
    <dgm:pt modelId="{6346E099-DDDD-4926-BB93-FF5787B908D7}" type="pres">
      <dgm:prSet presAssocID="{3B66D73E-2638-49C0-B3D6-05316C5DA4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836C39-6605-47B3-AD9A-011BF8426C6A}" type="pres">
      <dgm:prSet presAssocID="{490A3718-239A-4BE0-9CD0-EA97552C11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E8C6D4-3429-47AE-B033-0F22BF09F90A}" type="presOf" srcId="{490A3718-239A-4BE0-9CD0-EA97552C11D5}" destId="{34836C39-6605-47B3-AD9A-011BF8426C6A}" srcOrd="0" destOrd="0" presId="urn:microsoft.com/office/officeart/2005/8/layout/vList2"/>
    <dgm:cxn modelId="{1158981B-5A73-409A-85CB-5A7A88ABD56D}" type="presOf" srcId="{3B66D73E-2638-49C0-B3D6-05316C5DA42E}" destId="{6346E099-DDDD-4926-BB93-FF5787B908D7}" srcOrd="0" destOrd="0" presId="urn:microsoft.com/office/officeart/2005/8/layout/vList2"/>
    <dgm:cxn modelId="{FF5223C9-8156-476C-83C3-05B7F6555A1B}" srcId="{3B66D73E-2638-49C0-B3D6-05316C5DA42E}" destId="{490A3718-239A-4BE0-9CD0-EA97552C11D5}" srcOrd="0" destOrd="0" parTransId="{045B2E96-468B-4D27-9E27-16B019435183}" sibTransId="{AA69C5DE-8E5B-40F4-9F9E-9936429EBC2C}"/>
    <dgm:cxn modelId="{CE486E16-C40B-4EC2-8A1E-16DA2D8E74E0}" type="presParOf" srcId="{6346E099-DDDD-4926-BB93-FF5787B908D7}" destId="{34836C39-6605-47B3-AD9A-011BF8426C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BD1017F-D746-4791-9986-223F1B87F2A8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784169E-0484-420B-859A-BE44C19BA0B8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 целом количество налогоплательщиков, применяющих упрощенную систему налогообложения постоянно растет, как растут и объемы начисленных платежей по налогу. Это связано с тенденцией перехода организаций на применение упрощенной системы налогообложения, которая сохраняется в настоящее время и продолжится в 2016 году в связи с тем, что упрощенная система налогообложения является оптимальным режимом налогообложения для малых и средних предприятий, позволяющая минимизировать налоговые платежи и значительно упрощающая ведение бухгалтерского учета.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6718DEE-DB4C-4931-A005-467A435E6D44}" type="parTrans" cxnId="{676C0AB6-A2DB-4328-ABF1-D7D0323A2265}">
      <dgm:prSet/>
      <dgm:spPr/>
      <dgm:t>
        <a:bodyPr/>
        <a:lstStyle/>
        <a:p>
          <a:endParaRPr lang="ru-RU"/>
        </a:p>
      </dgm:t>
    </dgm:pt>
    <dgm:pt modelId="{0107E689-03FD-43AD-8480-52532542B28B}" type="sibTrans" cxnId="{676C0AB6-A2DB-4328-ABF1-D7D0323A2265}">
      <dgm:prSet/>
      <dgm:spPr/>
      <dgm:t>
        <a:bodyPr/>
        <a:lstStyle/>
        <a:p>
          <a:endParaRPr lang="ru-RU"/>
        </a:p>
      </dgm:t>
    </dgm:pt>
    <dgm:pt modelId="{129FD9DA-1CF7-404A-8FBC-545DFC7E0217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Динамика поступлений по акцизам на нефтепродукты обусловлена изменениями нормативов зачисления в бюджеты субъектов РФ доходов от уплаты акцизов на нефтепродукты. В 2014 году норматив составлял 72%, с 2015 года в бюджеты субъектов РФ указанные акцизы поступают по нормативу 100%. Норматив распределения от общероссийской налоговой базы, акцизов на нефтепродукты для Магаданской области на 2014 год составлял – 0,1659%, в 2015 году – 0,1654%, норматив на 2016 год составляет 0,1569%.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2629319-9247-4F74-9E3A-5CC0A8BAA439}" type="sibTrans" cxnId="{04289DF1-6918-4028-8F4B-CF79306BEF2B}">
      <dgm:prSet/>
      <dgm:spPr/>
      <dgm:t>
        <a:bodyPr/>
        <a:lstStyle/>
        <a:p>
          <a:endParaRPr lang="ru-RU"/>
        </a:p>
      </dgm:t>
    </dgm:pt>
    <dgm:pt modelId="{25A4EC54-BF2A-4C9E-9E2C-00D684F271CD}" type="parTrans" cxnId="{04289DF1-6918-4028-8F4B-CF79306BEF2B}">
      <dgm:prSet/>
      <dgm:spPr/>
      <dgm:t>
        <a:bodyPr/>
        <a:lstStyle/>
        <a:p>
          <a:endParaRPr lang="ru-RU"/>
        </a:p>
      </dgm:t>
    </dgm:pt>
    <dgm:pt modelId="{0AFA0861-ABE5-49C8-BC4D-F5D55F4DA798}" type="pres">
      <dgm:prSet presAssocID="{8BD1017F-D746-4791-9986-223F1B87F2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E0E5E5-6B9C-402F-B385-85FDA22F413D}" type="pres">
      <dgm:prSet presAssocID="{6784169E-0484-420B-859A-BE44C19BA0B8}" presName="boxAndChildren" presStyleCnt="0"/>
      <dgm:spPr/>
    </dgm:pt>
    <dgm:pt modelId="{3C276413-539F-46E2-9711-249039FBBC13}" type="pres">
      <dgm:prSet presAssocID="{6784169E-0484-420B-859A-BE44C19BA0B8}" presName="parentTextBox" presStyleLbl="node1" presStyleIdx="0" presStyleCnt="2" custScaleY="133712"/>
      <dgm:spPr/>
      <dgm:t>
        <a:bodyPr/>
        <a:lstStyle/>
        <a:p>
          <a:endParaRPr lang="ru-RU"/>
        </a:p>
      </dgm:t>
    </dgm:pt>
    <dgm:pt modelId="{E14B1E92-1785-411D-B1F9-251917C13EF9}" type="pres">
      <dgm:prSet presAssocID="{B2629319-9247-4F74-9E3A-5CC0A8BAA439}" presName="sp" presStyleCnt="0"/>
      <dgm:spPr/>
    </dgm:pt>
    <dgm:pt modelId="{A7A417E1-F412-4578-97D3-0E3ABF09D7D3}" type="pres">
      <dgm:prSet presAssocID="{129FD9DA-1CF7-404A-8FBC-545DFC7E0217}" presName="arrowAndChildren" presStyleCnt="0"/>
      <dgm:spPr/>
    </dgm:pt>
    <dgm:pt modelId="{4423ECB1-3C43-4CB4-9A1D-17C5BA69063B}" type="pres">
      <dgm:prSet presAssocID="{129FD9DA-1CF7-404A-8FBC-545DFC7E0217}" presName="parentTextArrow" presStyleLbl="node1" presStyleIdx="1" presStyleCnt="2" custScaleY="129429"/>
      <dgm:spPr/>
      <dgm:t>
        <a:bodyPr/>
        <a:lstStyle/>
        <a:p>
          <a:endParaRPr lang="ru-RU"/>
        </a:p>
      </dgm:t>
    </dgm:pt>
  </dgm:ptLst>
  <dgm:cxnLst>
    <dgm:cxn modelId="{B06A4B21-4F55-4755-A041-A034618DA4B6}" type="presOf" srcId="{6784169E-0484-420B-859A-BE44C19BA0B8}" destId="{3C276413-539F-46E2-9711-249039FBBC13}" srcOrd="0" destOrd="0" presId="urn:microsoft.com/office/officeart/2005/8/layout/process4"/>
    <dgm:cxn modelId="{2DA829A2-9C9B-43F0-AB09-158B68FC760F}" type="presOf" srcId="{129FD9DA-1CF7-404A-8FBC-545DFC7E0217}" destId="{4423ECB1-3C43-4CB4-9A1D-17C5BA69063B}" srcOrd="0" destOrd="0" presId="urn:microsoft.com/office/officeart/2005/8/layout/process4"/>
    <dgm:cxn modelId="{04289DF1-6918-4028-8F4B-CF79306BEF2B}" srcId="{8BD1017F-D746-4791-9986-223F1B87F2A8}" destId="{129FD9DA-1CF7-404A-8FBC-545DFC7E0217}" srcOrd="0" destOrd="0" parTransId="{25A4EC54-BF2A-4C9E-9E2C-00D684F271CD}" sibTransId="{B2629319-9247-4F74-9E3A-5CC0A8BAA439}"/>
    <dgm:cxn modelId="{676C0AB6-A2DB-4328-ABF1-D7D0323A2265}" srcId="{8BD1017F-D746-4791-9986-223F1B87F2A8}" destId="{6784169E-0484-420B-859A-BE44C19BA0B8}" srcOrd="1" destOrd="0" parTransId="{A6718DEE-DB4C-4931-A005-467A435E6D44}" sibTransId="{0107E689-03FD-43AD-8480-52532542B28B}"/>
    <dgm:cxn modelId="{5CD95CD3-CAF1-4C19-848B-0EF95FF83D37}" type="presOf" srcId="{8BD1017F-D746-4791-9986-223F1B87F2A8}" destId="{0AFA0861-ABE5-49C8-BC4D-F5D55F4DA798}" srcOrd="0" destOrd="0" presId="urn:microsoft.com/office/officeart/2005/8/layout/process4"/>
    <dgm:cxn modelId="{5B5EBA65-EFA8-47CF-9836-E560DCA36B53}" type="presParOf" srcId="{0AFA0861-ABE5-49C8-BC4D-F5D55F4DA798}" destId="{2FE0E5E5-6B9C-402F-B385-85FDA22F413D}" srcOrd="0" destOrd="0" presId="urn:microsoft.com/office/officeart/2005/8/layout/process4"/>
    <dgm:cxn modelId="{2D90C591-F718-4274-9287-23908386467A}" type="presParOf" srcId="{2FE0E5E5-6B9C-402F-B385-85FDA22F413D}" destId="{3C276413-539F-46E2-9711-249039FBBC13}" srcOrd="0" destOrd="0" presId="urn:microsoft.com/office/officeart/2005/8/layout/process4"/>
    <dgm:cxn modelId="{0F24CD0F-7CF5-4C1A-BB7D-737291C75B65}" type="presParOf" srcId="{0AFA0861-ABE5-49C8-BC4D-F5D55F4DA798}" destId="{E14B1E92-1785-411D-B1F9-251917C13EF9}" srcOrd="1" destOrd="0" presId="urn:microsoft.com/office/officeart/2005/8/layout/process4"/>
    <dgm:cxn modelId="{2ABFEB6D-E2FF-4379-8FC3-ADA5977FB909}" type="presParOf" srcId="{0AFA0861-ABE5-49C8-BC4D-F5D55F4DA798}" destId="{A7A417E1-F412-4578-97D3-0E3ABF09D7D3}" srcOrd="2" destOrd="0" presId="urn:microsoft.com/office/officeart/2005/8/layout/process4"/>
    <dgm:cxn modelId="{AF805D91-1652-4A33-B57F-D13BF788EEDB}" type="presParOf" srcId="{A7A417E1-F412-4578-97D3-0E3ABF09D7D3}" destId="{4423ECB1-3C43-4CB4-9A1D-17C5BA69063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A237F4A-ABE9-4C38-9D0F-D32876BE9390}" type="doc">
      <dgm:prSet loTypeId="urn:microsoft.com/office/officeart/2005/8/layout/StepDown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4FAD7A2-45F0-4A12-B523-216D026063E7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Акцизы на пиво; Факт 2014: 1,4. Акцизы на нефтепродукты; Факт 2014: 393,4. Всего: 394,8</a:t>
          </a:r>
          <a:endParaRPr lang="ru-RU" sz="1200" dirty="0">
            <a:solidFill>
              <a:schemeClr val="tx1"/>
            </a:solidFill>
          </a:endParaRPr>
        </a:p>
      </dgm:t>
    </dgm:pt>
    <dgm:pt modelId="{9C93BEBF-2BB7-4199-B839-037A79F08911}" type="parTrans" cxnId="{758F5BFF-A494-4928-9336-2641B2E79BAE}">
      <dgm:prSet/>
      <dgm:spPr/>
      <dgm:t>
        <a:bodyPr/>
        <a:lstStyle/>
        <a:p>
          <a:endParaRPr lang="ru-RU"/>
        </a:p>
      </dgm:t>
    </dgm:pt>
    <dgm:pt modelId="{4C079574-982F-48AF-A37D-D8AA49521442}" type="sibTrans" cxnId="{758F5BFF-A494-4928-9336-2641B2E79BAE}">
      <dgm:prSet/>
      <dgm:spPr/>
      <dgm:t>
        <a:bodyPr/>
        <a:lstStyle/>
        <a:p>
          <a:endParaRPr lang="ru-RU"/>
        </a:p>
      </dgm:t>
    </dgm:pt>
    <dgm:pt modelId="{5297103C-9E7D-4A23-B1C9-C29CE32D8C88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126,6%</a:t>
          </a:r>
          <a:endParaRPr lang="ru-RU" sz="1200" dirty="0">
            <a:solidFill>
              <a:schemeClr val="tx1"/>
            </a:solidFill>
          </a:endParaRPr>
        </a:p>
      </dgm:t>
    </dgm:pt>
    <dgm:pt modelId="{C51DFB99-78D9-4633-803E-6357C47B3FCF}" type="parTrans" cxnId="{587C35D9-FD64-4940-846A-2DA259103AA3}">
      <dgm:prSet/>
      <dgm:spPr/>
      <dgm:t>
        <a:bodyPr/>
        <a:lstStyle/>
        <a:p>
          <a:endParaRPr lang="ru-RU"/>
        </a:p>
      </dgm:t>
    </dgm:pt>
    <dgm:pt modelId="{2AC14952-ECE5-4D45-B2A0-7CFE43261CEA}" type="sibTrans" cxnId="{587C35D9-FD64-4940-846A-2DA259103AA3}">
      <dgm:prSet/>
      <dgm:spPr/>
      <dgm:t>
        <a:bodyPr/>
        <a:lstStyle/>
        <a:p>
          <a:endParaRPr lang="ru-RU"/>
        </a:p>
      </dgm:t>
    </dgm:pt>
    <dgm:pt modelId="{42580C4F-D8D1-44CF-82BF-54198E799B4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Акцизы на пиво; Оценка 2015: 2,0. Акцизы на нефтепродукты; Оценка 2015: 497,6. Всего: 499,6</a:t>
          </a:r>
          <a:endParaRPr lang="ru-RU" sz="1200" dirty="0">
            <a:solidFill>
              <a:schemeClr val="tx1"/>
            </a:solidFill>
          </a:endParaRPr>
        </a:p>
      </dgm:t>
    </dgm:pt>
    <dgm:pt modelId="{FC421DAE-A3FA-449B-ACE8-23754B6DF73C}" type="parTrans" cxnId="{0691C441-0E3A-46CC-8D4A-B9BDF00CF284}">
      <dgm:prSet/>
      <dgm:spPr/>
      <dgm:t>
        <a:bodyPr/>
        <a:lstStyle/>
        <a:p>
          <a:endParaRPr lang="ru-RU"/>
        </a:p>
      </dgm:t>
    </dgm:pt>
    <dgm:pt modelId="{06302E7D-5F84-4A29-80BD-73BEE77E8A9A}" type="sibTrans" cxnId="{0691C441-0E3A-46CC-8D4A-B9BDF00CF284}">
      <dgm:prSet/>
      <dgm:spPr/>
      <dgm:t>
        <a:bodyPr/>
        <a:lstStyle/>
        <a:p>
          <a:endParaRPr lang="ru-RU"/>
        </a:p>
      </dgm:t>
    </dgm:pt>
    <dgm:pt modelId="{385B887D-7823-4190-A54E-87A30FBD31A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91,6%</a:t>
          </a:r>
          <a:endParaRPr lang="ru-RU" sz="1200" dirty="0">
            <a:solidFill>
              <a:schemeClr val="tx1"/>
            </a:solidFill>
          </a:endParaRPr>
        </a:p>
      </dgm:t>
    </dgm:pt>
    <dgm:pt modelId="{71B18E4F-E78B-46F1-BACA-A4FC9B44B712}" type="parTrans" cxnId="{FD260BAE-9F8D-457A-97F6-8E62A986F355}">
      <dgm:prSet/>
      <dgm:spPr/>
      <dgm:t>
        <a:bodyPr/>
        <a:lstStyle/>
        <a:p>
          <a:endParaRPr lang="ru-RU"/>
        </a:p>
      </dgm:t>
    </dgm:pt>
    <dgm:pt modelId="{98AF7B3F-73CC-42D5-A156-B63904102648}" type="sibTrans" cxnId="{FD260BAE-9F8D-457A-97F6-8E62A986F355}">
      <dgm:prSet/>
      <dgm:spPr/>
      <dgm:t>
        <a:bodyPr/>
        <a:lstStyle/>
        <a:p>
          <a:endParaRPr lang="ru-RU"/>
        </a:p>
      </dgm:t>
    </dgm:pt>
    <dgm:pt modelId="{20E9F677-BB6A-45C2-9990-ED910FE73284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Акцизы на пиво; План 2016: 1,8. Акцизы на нефтепродукты; План 2016: 455,8. Всего: 457,6</a:t>
          </a:r>
          <a:endParaRPr lang="ru-RU" sz="1200" dirty="0">
            <a:solidFill>
              <a:schemeClr val="tx1"/>
            </a:solidFill>
          </a:endParaRPr>
        </a:p>
      </dgm:t>
    </dgm:pt>
    <dgm:pt modelId="{F7F93A36-81A0-4F4B-B69B-C1FA38350013}" type="parTrans" cxnId="{7E18CA3F-6A7D-436E-9E7D-5028B43E64EE}">
      <dgm:prSet/>
      <dgm:spPr/>
      <dgm:t>
        <a:bodyPr/>
        <a:lstStyle/>
        <a:p>
          <a:endParaRPr lang="ru-RU"/>
        </a:p>
      </dgm:t>
    </dgm:pt>
    <dgm:pt modelId="{8EF542CF-9EC3-4F32-A516-B8D887298AB3}" type="sibTrans" cxnId="{7E18CA3F-6A7D-436E-9E7D-5028B43E64EE}">
      <dgm:prSet/>
      <dgm:spPr/>
      <dgm:t>
        <a:bodyPr/>
        <a:lstStyle/>
        <a:p>
          <a:endParaRPr lang="ru-RU"/>
        </a:p>
      </dgm:t>
    </dgm:pt>
    <dgm:pt modelId="{FA8772A1-1EAD-46AB-A139-85B800A380D8}" type="pres">
      <dgm:prSet presAssocID="{4A237F4A-ABE9-4C38-9D0F-D32876BE939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008602-F00F-423C-81DC-FF1F41C93535}" type="pres">
      <dgm:prSet presAssocID="{14FAD7A2-45F0-4A12-B523-216D026063E7}" presName="composite" presStyleCnt="0"/>
      <dgm:spPr/>
    </dgm:pt>
    <dgm:pt modelId="{713E8139-B060-42A1-AD05-26AC5B5BF101}" type="pres">
      <dgm:prSet presAssocID="{14FAD7A2-45F0-4A12-B523-216D026063E7}" presName="bentUpArrow1" presStyleLbl="alignImgPlace1" presStyleIdx="0" presStyleCnt="2" custLinFactNeighborX="-36217" custLinFactNeighborY="-2290"/>
      <dgm:spPr/>
    </dgm:pt>
    <dgm:pt modelId="{8571ED69-64AB-4178-B727-D3B55E107089}" type="pres">
      <dgm:prSet presAssocID="{14FAD7A2-45F0-4A12-B523-216D026063E7}" presName="ParentText" presStyleLbl="node1" presStyleIdx="0" presStyleCnt="3" custScaleX="150406" custLinFactNeighborX="-13828" custLinFactNeighborY="-18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91E6-D795-4027-B8A4-8B2EE85405E0}" type="pres">
      <dgm:prSet presAssocID="{14FAD7A2-45F0-4A12-B523-216D026063E7}" presName="ChildText" presStyleLbl="revTx" presStyleIdx="0" presStyleCnt="2" custLinFactX="-41263" custLinFactY="36307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DB377-97C4-4353-8E8D-86A72098ACFF}" type="pres">
      <dgm:prSet presAssocID="{4C079574-982F-48AF-A37D-D8AA49521442}" presName="sibTrans" presStyleCnt="0"/>
      <dgm:spPr/>
    </dgm:pt>
    <dgm:pt modelId="{FAE4753F-5A06-4E9D-9811-9ED6AE8EECE5}" type="pres">
      <dgm:prSet presAssocID="{42580C4F-D8D1-44CF-82BF-54198E799B42}" presName="composite" presStyleCnt="0"/>
      <dgm:spPr/>
    </dgm:pt>
    <dgm:pt modelId="{6818C790-2788-448C-B728-7366F130FFA8}" type="pres">
      <dgm:prSet presAssocID="{42580C4F-D8D1-44CF-82BF-54198E799B42}" presName="bentUpArrow1" presStyleLbl="alignImgPlace1" presStyleIdx="1" presStyleCnt="2" custLinFactNeighborX="-29854" custLinFactNeighborY="-23856"/>
      <dgm:spPr/>
    </dgm:pt>
    <dgm:pt modelId="{CF0750E8-A774-4131-967E-7D5FC6C18BFC}" type="pres">
      <dgm:prSet presAssocID="{42580C4F-D8D1-44CF-82BF-54198E799B42}" presName="ParentText" presStyleLbl="node1" presStyleIdx="1" presStyleCnt="3" custScaleX="130431" custLinFactNeighborX="-11791" custLinFactNeighborY="-215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791A1-34FF-4428-8FE4-12A7CA4614F7}" type="pres">
      <dgm:prSet presAssocID="{42580C4F-D8D1-44CF-82BF-54198E799B42}" presName="ChildText" presStyleLbl="revTx" presStyleIdx="1" presStyleCnt="2" custLinFactX="-42362" custLinFactY="12735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19E8A-D2A1-4F04-B055-DC73079C97FB}" type="pres">
      <dgm:prSet presAssocID="{06302E7D-5F84-4A29-80BD-73BEE77E8A9A}" presName="sibTrans" presStyleCnt="0"/>
      <dgm:spPr/>
    </dgm:pt>
    <dgm:pt modelId="{C621BA01-1E6E-499D-8395-1F61A549461F}" type="pres">
      <dgm:prSet presAssocID="{20E9F677-BB6A-45C2-9990-ED910FE73284}" presName="composite" presStyleCnt="0"/>
      <dgm:spPr/>
    </dgm:pt>
    <dgm:pt modelId="{D1BB0F21-483A-4AA7-9BC6-D8AD1E73F930}" type="pres">
      <dgm:prSet presAssocID="{20E9F677-BB6A-45C2-9990-ED910FE73284}" presName="ParentText" presStyleLbl="node1" presStyleIdx="2" presStyleCnt="3" custScaleX="135866" custLinFactNeighborX="-22461" custLinFactNeighborY="-399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260BAE-9F8D-457A-97F6-8E62A986F355}" srcId="{42580C4F-D8D1-44CF-82BF-54198E799B42}" destId="{385B887D-7823-4190-A54E-87A30FBD31AD}" srcOrd="0" destOrd="0" parTransId="{71B18E4F-E78B-46F1-BACA-A4FC9B44B712}" sibTransId="{98AF7B3F-73CC-42D5-A156-B63904102648}"/>
    <dgm:cxn modelId="{BDE84176-CB35-4883-A881-C03B34DC9356}" type="presOf" srcId="{5297103C-9E7D-4A23-B1C9-C29CE32D8C88}" destId="{804591E6-D795-4027-B8A4-8B2EE85405E0}" srcOrd="0" destOrd="0" presId="urn:microsoft.com/office/officeart/2005/8/layout/StepDownProcess"/>
    <dgm:cxn modelId="{EE0BE9B7-F882-433C-A33B-3928DEF0328F}" type="presOf" srcId="{20E9F677-BB6A-45C2-9990-ED910FE73284}" destId="{D1BB0F21-483A-4AA7-9BC6-D8AD1E73F930}" srcOrd="0" destOrd="0" presId="urn:microsoft.com/office/officeart/2005/8/layout/StepDownProcess"/>
    <dgm:cxn modelId="{C1B5B649-E432-40D6-81AC-30E8C34FB015}" type="presOf" srcId="{42580C4F-D8D1-44CF-82BF-54198E799B42}" destId="{CF0750E8-A774-4131-967E-7D5FC6C18BFC}" srcOrd="0" destOrd="0" presId="urn:microsoft.com/office/officeart/2005/8/layout/StepDownProcess"/>
    <dgm:cxn modelId="{758F5BFF-A494-4928-9336-2641B2E79BAE}" srcId="{4A237F4A-ABE9-4C38-9D0F-D32876BE9390}" destId="{14FAD7A2-45F0-4A12-B523-216D026063E7}" srcOrd="0" destOrd="0" parTransId="{9C93BEBF-2BB7-4199-B839-037A79F08911}" sibTransId="{4C079574-982F-48AF-A37D-D8AA49521442}"/>
    <dgm:cxn modelId="{8832E4A1-0B53-4E8C-83CE-3A63FD77290D}" type="presOf" srcId="{4A237F4A-ABE9-4C38-9D0F-D32876BE9390}" destId="{FA8772A1-1EAD-46AB-A139-85B800A380D8}" srcOrd="0" destOrd="0" presId="urn:microsoft.com/office/officeart/2005/8/layout/StepDownProcess"/>
    <dgm:cxn modelId="{3DA02823-21DF-4986-9026-EB3156449633}" type="presOf" srcId="{14FAD7A2-45F0-4A12-B523-216D026063E7}" destId="{8571ED69-64AB-4178-B727-D3B55E107089}" srcOrd="0" destOrd="0" presId="urn:microsoft.com/office/officeart/2005/8/layout/StepDownProcess"/>
    <dgm:cxn modelId="{549A0862-71DF-4F2A-BA96-484D436F891E}" type="presOf" srcId="{385B887D-7823-4190-A54E-87A30FBD31AD}" destId="{23B791A1-34FF-4428-8FE4-12A7CA4614F7}" srcOrd="0" destOrd="0" presId="urn:microsoft.com/office/officeart/2005/8/layout/StepDownProcess"/>
    <dgm:cxn modelId="{587C35D9-FD64-4940-846A-2DA259103AA3}" srcId="{14FAD7A2-45F0-4A12-B523-216D026063E7}" destId="{5297103C-9E7D-4A23-B1C9-C29CE32D8C88}" srcOrd="0" destOrd="0" parTransId="{C51DFB99-78D9-4633-803E-6357C47B3FCF}" sibTransId="{2AC14952-ECE5-4D45-B2A0-7CFE43261CEA}"/>
    <dgm:cxn modelId="{0691C441-0E3A-46CC-8D4A-B9BDF00CF284}" srcId="{4A237F4A-ABE9-4C38-9D0F-D32876BE9390}" destId="{42580C4F-D8D1-44CF-82BF-54198E799B42}" srcOrd="1" destOrd="0" parTransId="{FC421DAE-A3FA-449B-ACE8-23754B6DF73C}" sibTransId="{06302E7D-5F84-4A29-80BD-73BEE77E8A9A}"/>
    <dgm:cxn modelId="{7E18CA3F-6A7D-436E-9E7D-5028B43E64EE}" srcId="{4A237F4A-ABE9-4C38-9D0F-D32876BE9390}" destId="{20E9F677-BB6A-45C2-9990-ED910FE73284}" srcOrd="2" destOrd="0" parTransId="{F7F93A36-81A0-4F4B-B69B-C1FA38350013}" sibTransId="{8EF542CF-9EC3-4F32-A516-B8D887298AB3}"/>
    <dgm:cxn modelId="{771105A4-A938-405D-8489-C2483EC730D1}" type="presParOf" srcId="{FA8772A1-1EAD-46AB-A139-85B800A380D8}" destId="{81008602-F00F-423C-81DC-FF1F41C93535}" srcOrd="0" destOrd="0" presId="urn:microsoft.com/office/officeart/2005/8/layout/StepDownProcess"/>
    <dgm:cxn modelId="{12F2E65E-EEA7-4822-A37F-087489F0522E}" type="presParOf" srcId="{81008602-F00F-423C-81DC-FF1F41C93535}" destId="{713E8139-B060-42A1-AD05-26AC5B5BF101}" srcOrd="0" destOrd="0" presId="urn:microsoft.com/office/officeart/2005/8/layout/StepDownProcess"/>
    <dgm:cxn modelId="{A75F983F-E897-4D64-AF08-B58913FA7CD7}" type="presParOf" srcId="{81008602-F00F-423C-81DC-FF1F41C93535}" destId="{8571ED69-64AB-4178-B727-D3B55E107089}" srcOrd="1" destOrd="0" presId="urn:microsoft.com/office/officeart/2005/8/layout/StepDownProcess"/>
    <dgm:cxn modelId="{DF251234-D5B9-4903-A38E-003F6F33D017}" type="presParOf" srcId="{81008602-F00F-423C-81DC-FF1F41C93535}" destId="{804591E6-D795-4027-B8A4-8B2EE85405E0}" srcOrd="2" destOrd="0" presId="urn:microsoft.com/office/officeart/2005/8/layout/StepDownProcess"/>
    <dgm:cxn modelId="{F5B660E1-6C94-4392-AAFD-121C3F135076}" type="presParOf" srcId="{FA8772A1-1EAD-46AB-A139-85B800A380D8}" destId="{029DB377-97C4-4353-8E8D-86A72098ACFF}" srcOrd="1" destOrd="0" presId="urn:microsoft.com/office/officeart/2005/8/layout/StepDownProcess"/>
    <dgm:cxn modelId="{39DF805B-3215-4296-97FC-4BB7A5E21C5B}" type="presParOf" srcId="{FA8772A1-1EAD-46AB-A139-85B800A380D8}" destId="{FAE4753F-5A06-4E9D-9811-9ED6AE8EECE5}" srcOrd="2" destOrd="0" presId="urn:microsoft.com/office/officeart/2005/8/layout/StepDownProcess"/>
    <dgm:cxn modelId="{689AE413-D397-43D8-A2C5-C8B70C77E5D9}" type="presParOf" srcId="{FAE4753F-5A06-4E9D-9811-9ED6AE8EECE5}" destId="{6818C790-2788-448C-B728-7366F130FFA8}" srcOrd="0" destOrd="0" presId="urn:microsoft.com/office/officeart/2005/8/layout/StepDownProcess"/>
    <dgm:cxn modelId="{0AC53F1E-FE3F-40FF-AB2D-B4E4507A81D8}" type="presParOf" srcId="{FAE4753F-5A06-4E9D-9811-9ED6AE8EECE5}" destId="{CF0750E8-A774-4131-967E-7D5FC6C18BFC}" srcOrd="1" destOrd="0" presId="urn:microsoft.com/office/officeart/2005/8/layout/StepDownProcess"/>
    <dgm:cxn modelId="{CADF126F-648E-4A63-8974-6F56D74DEE2D}" type="presParOf" srcId="{FAE4753F-5A06-4E9D-9811-9ED6AE8EECE5}" destId="{23B791A1-34FF-4428-8FE4-12A7CA4614F7}" srcOrd="2" destOrd="0" presId="urn:microsoft.com/office/officeart/2005/8/layout/StepDownProcess"/>
    <dgm:cxn modelId="{0E9FEC47-BCA6-4EF0-BAFC-C843B54011B0}" type="presParOf" srcId="{FA8772A1-1EAD-46AB-A139-85B800A380D8}" destId="{2E919E8A-D2A1-4F04-B055-DC73079C97FB}" srcOrd="3" destOrd="0" presId="urn:microsoft.com/office/officeart/2005/8/layout/StepDownProcess"/>
    <dgm:cxn modelId="{AB740AB9-39F4-4959-9184-588685A821BD}" type="presParOf" srcId="{FA8772A1-1EAD-46AB-A139-85B800A380D8}" destId="{C621BA01-1E6E-499D-8395-1F61A549461F}" srcOrd="4" destOrd="0" presId="urn:microsoft.com/office/officeart/2005/8/layout/StepDownProcess"/>
    <dgm:cxn modelId="{39B2BA56-D519-4C26-9DFD-5C5FCD4064B7}" type="presParOf" srcId="{C621BA01-1E6E-499D-8395-1F61A549461F}" destId="{D1BB0F21-483A-4AA7-9BC6-D8AD1E73F93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A237F4A-ABE9-4C38-9D0F-D32876BE9390}" type="doc">
      <dgm:prSet loTypeId="urn:microsoft.com/office/officeart/2005/8/layout/StepDown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4FAD7A2-45F0-4A12-B523-216D026063E7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Минимальный налог и налог, взимаемый в связи с применением упрощенной системы налогообложения; Факт 2014; 469,3</a:t>
          </a:r>
          <a:endParaRPr lang="ru-RU" sz="1200" dirty="0">
            <a:solidFill>
              <a:schemeClr val="tx1"/>
            </a:solidFill>
          </a:endParaRPr>
        </a:p>
      </dgm:t>
    </dgm:pt>
    <dgm:pt modelId="{9C93BEBF-2BB7-4199-B839-037A79F08911}" type="parTrans" cxnId="{758F5BFF-A494-4928-9336-2641B2E79BAE}">
      <dgm:prSet/>
      <dgm:spPr/>
      <dgm:t>
        <a:bodyPr/>
        <a:lstStyle/>
        <a:p>
          <a:endParaRPr lang="ru-RU"/>
        </a:p>
      </dgm:t>
    </dgm:pt>
    <dgm:pt modelId="{4C079574-982F-48AF-A37D-D8AA49521442}" type="sibTrans" cxnId="{758F5BFF-A494-4928-9336-2641B2E79BAE}">
      <dgm:prSet/>
      <dgm:spPr/>
      <dgm:t>
        <a:bodyPr/>
        <a:lstStyle/>
        <a:p>
          <a:endParaRPr lang="ru-RU"/>
        </a:p>
      </dgm:t>
    </dgm:pt>
    <dgm:pt modelId="{5297103C-9E7D-4A23-B1C9-C29CE32D8C88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130,9%</a:t>
          </a:r>
          <a:endParaRPr lang="ru-RU" sz="1200" dirty="0">
            <a:solidFill>
              <a:schemeClr val="tx1"/>
            </a:solidFill>
          </a:endParaRPr>
        </a:p>
      </dgm:t>
    </dgm:pt>
    <dgm:pt modelId="{C51DFB99-78D9-4633-803E-6357C47B3FCF}" type="parTrans" cxnId="{587C35D9-FD64-4940-846A-2DA259103AA3}">
      <dgm:prSet/>
      <dgm:spPr/>
      <dgm:t>
        <a:bodyPr/>
        <a:lstStyle/>
        <a:p>
          <a:endParaRPr lang="ru-RU"/>
        </a:p>
      </dgm:t>
    </dgm:pt>
    <dgm:pt modelId="{2AC14952-ECE5-4D45-B2A0-7CFE43261CEA}" type="sibTrans" cxnId="{587C35D9-FD64-4940-846A-2DA259103AA3}">
      <dgm:prSet/>
      <dgm:spPr/>
      <dgm:t>
        <a:bodyPr/>
        <a:lstStyle/>
        <a:p>
          <a:endParaRPr lang="ru-RU"/>
        </a:p>
      </dgm:t>
    </dgm:pt>
    <dgm:pt modelId="{42580C4F-D8D1-44CF-82BF-54198E799B4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Минимальный налог и налог, взимаемый в связи с применением упрощенной системы налогообложения; Оценка 2015; 614,5</a:t>
          </a:r>
          <a:endParaRPr lang="ru-RU" sz="1200" dirty="0">
            <a:solidFill>
              <a:schemeClr val="tx1"/>
            </a:solidFill>
          </a:endParaRPr>
        </a:p>
      </dgm:t>
    </dgm:pt>
    <dgm:pt modelId="{FC421DAE-A3FA-449B-ACE8-23754B6DF73C}" type="parTrans" cxnId="{0691C441-0E3A-46CC-8D4A-B9BDF00CF284}">
      <dgm:prSet/>
      <dgm:spPr/>
      <dgm:t>
        <a:bodyPr/>
        <a:lstStyle/>
        <a:p>
          <a:endParaRPr lang="ru-RU"/>
        </a:p>
      </dgm:t>
    </dgm:pt>
    <dgm:pt modelId="{06302E7D-5F84-4A29-80BD-73BEE77E8A9A}" type="sibTrans" cxnId="{0691C441-0E3A-46CC-8D4A-B9BDF00CF284}">
      <dgm:prSet/>
      <dgm:spPr/>
      <dgm:t>
        <a:bodyPr/>
        <a:lstStyle/>
        <a:p>
          <a:endParaRPr lang="ru-RU"/>
        </a:p>
      </dgm:t>
    </dgm:pt>
    <dgm:pt modelId="{385B887D-7823-4190-A54E-87A30FBD31A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101,0%</a:t>
          </a:r>
          <a:endParaRPr lang="ru-RU" sz="1200" dirty="0">
            <a:solidFill>
              <a:schemeClr val="tx1"/>
            </a:solidFill>
          </a:endParaRPr>
        </a:p>
      </dgm:t>
    </dgm:pt>
    <dgm:pt modelId="{71B18E4F-E78B-46F1-BACA-A4FC9B44B712}" type="parTrans" cxnId="{FD260BAE-9F8D-457A-97F6-8E62A986F355}">
      <dgm:prSet/>
      <dgm:spPr/>
      <dgm:t>
        <a:bodyPr/>
        <a:lstStyle/>
        <a:p>
          <a:endParaRPr lang="ru-RU"/>
        </a:p>
      </dgm:t>
    </dgm:pt>
    <dgm:pt modelId="{98AF7B3F-73CC-42D5-A156-B63904102648}" type="sibTrans" cxnId="{FD260BAE-9F8D-457A-97F6-8E62A986F355}">
      <dgm:prSet/>
      <dgm:spPr/>
      <dgm:t>
        <a:bodyPr/>
        <a:lstStyle/>
        <a:p>
          <a:endParaRPr lang="ru-RU"/>
        </a:p>
      </dgm:t>
    </dgm:pt>
    <dgm:pt modelId="{20E9F677-BB6A-45C2-9990-ED910FE73284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Минимальный налог и налог, взимаемый в связи с применением упрощенной системы налогообложения; План 2016; 620,7</a:t>
          </a:r>
          <a:endParaRPr lang="ru-RU" sz="1200" dirty="0">
            <a:solidFill>
              <a:schemeClr val="tx1"/>
            </a:solidFill>
          </a:endParaRPr>
        </a:p>
      </dgm:t>
    </dgm:pt>
    <dgm:pt modelId="{F7F93A36-81A0-4F4B-B69B-C1FA38350013}" type="parTrans" cxnId="{7E18CA3F-6A7D-436E-9E7D-5028B43E64EE}">
      <dgm:prSet/>
      <dgm:spPr/>
      <dgm:t>
        <a:bodyPr/>
        <a:lstStyle/>
        <a:p>
          <a:endParaRPr lang="ru-RU"/>
        </a:p>
      </dgm:t>
    </dgm:pt>
    <dgm:pt modelId="{8EF542CF-9EC3-4F32-A516-B8D887298AB3}" type="sibTrans" cxnId="{7E18CA3F-6A7D-436E-9E7D-5028B43E64EE}">
      <dgm:prSet/>
      <dgm:spPr/>
      <dgm:t>
        <a:bodyPr/>
        <a:lstStyle/>
        <a:p>
          <a:endParaRPr lang="ru-RU"/>
        </a:p>
      </dgm:t>
    </dgm:pt>
    <dgm:pt modelId="{FA8772A1-1EAD-46AB-A139-85B800A380D8}" type="pres">
      <dgm:prSet presAssocID="{4A237F4A-ABE9-4C38-9D0F-D32876BE939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008602-F00F-423C-81DC-FF1F41C93535}" type="pres">
      <dgm:prSet presAssocID="{14FAD7A2-45F0-4A12-B523-216D026063E7}" presName="composite" presStyleCnt="0"/>
      <dgm:spPr/>
    </dgm:pt>
    <dgm:pt modelId="{713E8139-B060-42A1-AD05-26AC5B5BF101}" type="pres">
      <dgm:prSet presAssocID="{14FAD7A2-45F0-4A12-B523-216D026063E7}" presName="bentUpArrow1" presStyleLbl="alignImgPlace1" presStyleIdx="0" presStyleCnt="2" custScaleY="96295" custLinFactNeighborX="8127" custLinFactNeighborY="2693"/>
      <dgm:spPr/>
    </dgm:pt>
    <dgm:pt modelId="{8571ED69-64AB-4178-B727-D3B55E107089}" type="pres">
      <dgm:prSet presAssocID="{14FAD7A2-45F0-4A12-B523-216D026063E7}" presName="ParentText" presStyleLbl="node1" presStyleIdx="0" presStyleCnt="3" custScaleX="151532" custLinFactNeighborX="-143" custLinFactNeighborY="-357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91E6-D795-4027-B8A4-8B2EE85405E0}" type="pres">
      <dgm:prSet presAssocID="{14FAD7A2-45F0-4A12-B523-216D026063E7}" presName="ChildText" presStyleLbl="revTx" presStyleIdx="0" presStyleCnt="2" custLinFactX="-12703" custLinFactY="39789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DB377-97C4-4353-8E8D-86A72098ACFF}" type="pres">
      <dgm:prSet presAssocID="{4C079574-982F-48AF-A37D-D8AA49521442}" presName="sibTrans" presStyleCnt="0"/>
      <dgm:spPr/>
    </dgm:pt>
    <dgm:pt modelId="{FAE4753F-5A06-4E9D-9811-9ED6AE8EECE5}" type="pres">
      <dgm:prSet presAssocID="{42580C4F-D8D1-44CF-82BF-54198E799B42}" presName="composite" presStyleCnt="0"/>
      <dgm:spPr/>
    </dgm:pt>
    <dgm:pt modelId="{6818C790-2788-448C-B728-7366F130FFA8}" type="pres">
      <dgm:prSet presAssocID="{42580C4F-D8D1-44CF-82BF-54198E799B42}" presName="bentUpArrow1" presStyleLbl="alignImgPlace1" presStyleIdx="1" presStyleCnt="2" custLinFactNeighborX="-560" custLinFactNeighborY="-45291"/>
      <dgm:spPr/>
    </dgm:pt>
    <dgm:pt modelId="{CF0750E8-A774-4131-967E-7D5FC6C18BFC}" type="pres">
      <dgm:prSet presAssocID="{42580C4F-D8D1-44CF-82BF-54198E799B42}" presName="ParentText" presStyleLbl="node1" presStyleIdx="1" presStyleCnt="3" custScaleX="139361" custLinFactNeighborX="24505" custLinFactNeighborY="-431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791A1-34FF-4428-8FE4-12A7CA4614F7}" type="pres">
      <dgm:prSet presAssocID="{42580C4F-D8D1-44CF-82BF-54198E799B42}" presName="ChildText" presStyleLbl="revTx" presStyleIdx="1" presStyleCnt="2" custLinFactX="-22030" custLinFactNeighborX="-100000" custLinFactNeighborY="920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19E8A-D2A1-4F04-B055-DC73079C97FB}" type="pres">
      <dgm:prSet presAssocID="{06302E7D-5F84-4A29-80BD-73BEE77E8A9A}" presName="sibTrans" presStyleCnt="0"/>
      <dgm:spPr/>
    </dgm:pt>
    <dgm:pt modelId="{C621BA01-1E6E-499D-8395-1F61A549461F}" type="pres">
      <dgm:prSet presAssocID="{20E9F677-BB6A-45C2-9990-ED910FE73284}" presName="composite" presStyleCnt="0"/>
      <dgm:spPr/>
    </dgm:pt>
    <dgm:pt modelId="{D1BB0F21-483A-4AA7-9BC6-D8AD1E73F930}" type="pres">
      <dgm:prSet presAssocID="{20E9F677-BB6A-45C2-9990-ED910FE73284}" presName="ParentText" presStyleLbl="node1" presStyleIdx="2" presStyleCnt="3" custScaleX="150537" custLinFactNeighborX="1681" custLinFactNeighborY="-583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260BAE-9F8D-457A-97F6-8E62A986F355}" srcId="{42580C4F-D8D1-44CF-82BF-54198E799B42}" destId="{385B887D-7823-4190-A54E-87A30FBD31AD}" srcOrd="0" destOrd="0" parTransId="{71B18E4F-E78B-46F1-BACA-A4FC9B44B712}" sibTransId="{98AF7B3F-73CC-42D5-A156-B63904102648}"/>
    <dgm:cxn modelId="{3D4968C4-6575-451A-B2BC-F190C4345CCF}" type="presOf" srcId="{385B887D-7823-4190-A54E-87A30FBD31AD}" destId="{23B791A1-34FF-4428-8FE4-12A7CA4614F7}" srcOrd="0" destOrd="0" presId="urn:microsoft.com/office/officeart/2005/8/layout/StepDownProcess"/>
    <dgm:cxn modelId="{EB5A84F4-C2F0-4A72-B6DB-AAD4B5FF4CC0}" type="presOf" srcId="{4A237F4A-ABE9-4C38-9D0F-D32876BE9390}" destId="{FA8772A1-1EAD-46AB-A139-85B800A380D8}" srcOrd="0" destOrd="0" presId="urn:microsoft.com/office/officeart/2005/8/layout/StepDownProcess"/>
    <dgm:cxn modelId="{758F5BFF-A494-4928-9336-2641B2E79BAE}" srcId="{4A237F4A-ABE9-4C38-9D0F-D32876BE9390}" destId="{14FAD7A2-45F0-4A12-B523-216D026063E7}" srcOrd="0" destOrd="0" parTransId="{9C93BEBF-2BB7-4199-B839-037A79F08911}" sibTransId="{4C079574-982F-48AF-A37D-D8AA49521442}"/>
    <dgm:cxn modelId="{55602CBA-22F0-4476-8FAC-6F3168FA0DF3}" type="presOf" srcId="{14FAD7A2-45F0-4A12-B523-216D026063E7}" destId="{8571ED69-64AB-4178-B727-D3B55E107089}" srcOrd="0" destOrd="0" presId="urn:microsoft.com/office/officeart/2005/8/layout/StepDownProcess"/>
    <dgm:cxn modelId="{B04E9604-DC6C-4212-8049-4157694990C9}" type="presOf" srcId="{20E9F677-BB6A-45C2-9990-ED910FE73284}" destId="{D1BB0F21-483A-4AA7-9BC6-D8AD1E73F930}" srcOrd="0" destOrd="0" presId="urn:microsoft.com/office/officeart/2005/8/layout/StepDownProcess"/>
    <dgm:cxn modelId="{587C35D9-FD64-4940-846A-2DA259103AA3}" srcId="{14FAD7A2-45F0-4A12-B523-216D026063E7}" destId="{5297103C-9E7D-4A23-B1C9-C29CE32D8C88}" srcOrd="0" destOrd="0" parTransId="{C51DFB99-78D9-4633-803E-6357C47B3FCF}" sibTransId="{2AC14952-ECE5-4D45-B2A0-7CFE43261CEA}"/>
    <dgm:cxn modelId="{0691C441-0E3A-46CC-8D4A-B9BDF00CF284}" srcId="{4A237F4A-ABE9-4C38-9D0F-D32876BE9390}" destId="{42580C4F-D8D1-44CF-82BF-54198E799B42}" srcOrd="1" destOrd="0" parTransId="{FC421DAE-A3FA-449B-ACE8-23754B6DF73C}" sibTransId="{06302E7D-5F84-4A29-80BD-73BEE77E8A9A}"/>
    <dgm:cxn modelId="{272D15FD-EDAA-4DCB-AC11-462EE440013D}" type="presOf" srcId="{42580C4F-D8D1-44CF-82BF-54198E799B42}" destId="{CF0750E8-A774-4131-967E-7D5FC6C18BFC}" srcOrd="0" destOrd="0" presId="urn:microsoft.com/office/officeart/2005/8/layout/StepDownProcess"/>
    <dgm:cxn modelId="{78E0C618-D7C3-4364-8F88-5E1D3DCF5932}" type="presOf" srcId="{5297103C-9E7D-4A23-B1C9-C29CE32D8C88}" destId="{804591E6-D795-4027-B8A4-8B2EE85405E0}" srcOrd="0" destOrd="0" presId="urn:microsoft.com/office/officeart/2005/8/layout/StepDownProcess"/>
    <dgm:cxn modelId="{7E18CA3F-6A7D-436E-9E7D-5028B43E64EE}" srcId="{4A237F4A-ABE9-4C38-9D0F-D32876BE9390}" destId="{20E9F677-BB6A-45C2-9990-ED910FE73284}" srcOrd="2" destOrd="0" parTransId="{F7F93A36-81A0-4F4B-B69B-C1FA38350013}" sibTransId="{8EF542CF-9EC3-4F32-A516-B8D887298AB3}"/>
    <dgm:cxn modelId="{ECBEC18C-B8FF-4D09-BBD0-F4C7C6693D83}" type="presParOf" srcId="{FA8772A1-1EAD-46AB-A139-85B800A380D8}" destId="{81008602-F00F-423C-81DC-FF1F41C93535}" srcOrd="0" destOrd="0" presId="urn:microsoft.com/office/officeart/2005/8/layout/StepDownProcess"/>
    <dgm:cxn modelId="{4F8AC9F6-330A-46A1-934B-45B1A6EB4E65}" type="presParOf" srcId="{81008602-F00F-423C-81DC-FF1F41C93535}" destId="{713E8139-B060-42A1-AD05-26AC5B5BF101}" srcOrd="0" destOrd="0" presId="urn:microsoft.com/office/officeart/2005/8/layout/StepDownProcess"/>
    <dgm:cxn modelId="{D3F4530D-4C04-4F8D-B632-D62B82F2678F}" type="presParOf" srcId="{81008602-F00F-423C-81DC-FF1F41C93535}" destId="{8571ED69-64AB-4178-B727-D3B55E107089}" srcOrd="1" destOrd="0" presId="urn:microsoft.com/office/officeart/2005/8/layout/StepDownProcess"/>
    <dgm:cxn modelId="{E4076AE6-E2C1-4B71-B2BC-81F46E234258}" type="presParOf" srcId="{81008602-F00F-423C-81DC-FF1F41C93535}" destId="{804591E6-D795-4027-B8A4-8B2EE85405E0}" srcOrd="2" destOrd="0" presId="urn:microsoft.com/office/officeart/2005/8/layout/StepDownProcess"/>
    <dgm:cxn modelId="{DCD7539E-F1B6-430B-A067-00B23DD20C2B}" type="presParOf" srcId="{FA8772A1-1EAD-46AB-A139-85B800A380D8}" destId="{029DB377-97C4-4353-8E8D-86A72098ACFF}" srcOrd="1" destOrd="0" presId="urn:microsoft.com/office/officeart/2005/8/layout/StepDownProcess"/>
    <dgm:cxn modelId="{1B953D65-F829-4A28-9F1F-D469A9AD0D90}" type="presParOf" srcId="{FA8772A1-1EAD-46AB-A139-85B800A380D8}" destId="{FAE4753F-5A06-4E9D-9811-9ED6AE8EECE5}" srcOrd="2" destOrd="0" presId="urn:microsoft.com/office/officeart/2005/8/layout/StepDownProcess"/>
    <dgm:cxn modelId="{B9E99E81-90AB-47F7-85F4-206A62318630}" type="presParOf" srcId="{FAE4753F-5A06-4E9D-9811-9ED6AE8EECE5}" destId="{6818C790-2788-448C-B728-7366F130FFA8}" srcOrd="0" destOrd="0" presId="urn:microsoft.com/office/officeart/2005/8/layout/StepDownProcess"/>
    <dgm:cxn modelId="{E2DA06AE-147F-4AE6-BE27-24C7A32DB8B6}" type="presParOf" srcId="{FAE4753F-5A06-4E9D-9811-9ED6AE8EECE5}" destId="{CF0750E8-A774-4131-967E-7D5FC6C18BFC}" srcOrd="1" destOrd="0" presId="urn:microsoft.com/office/officeart/2005/8/layout/StepDownProcess"/>
    <dgm:cxn modelId="{DD3762DF-01A9-4111-A0D5-3DAF6FAC0ABC}" type="presParOf" srcId="{FAE4753F-5A06-4E9D-9811-9ED6AE8EECE5}" destId="{23B791A1-34FF-4428-8FE4-12A7CA4614F7}" srcOrd="2" destOrd="0" presId="urn:microsoft.com/office/officeart/2005/8/layout/StepDownProcess"/>
    <dgm:cxn modelId="{C2834BE7-C7B8-4465-811C-259122030BE0}" type="presParOf" srcId="{FA8772A1-1EAD-46AB-A139-85B800A380D8}" destId="{2E919E8A-D2A1-4F04-B055-DC73079C97FB}" srcOrd="3" destOrd="0" presId="urn:microsoft.com/office/officeart/2005/8/layout/StepDownProcess"/>
    <dgm:cxn modelId="{25620B2E-B7CE-4D6F-90BF-FD3CBB14E826}" type="presParOf" srcId="{FA8772A1-1EAD-46AB-A139-85B800A380D8}" destId="{C621BA01-1E6E-499D-8395-1F61A549461F}" srcOrd="4" destOrd="0" presId="urn:microsoft.com/office/officeart/2005/8/layout/StepDownProcess"/>
    <dgm:cxn modelId="{691AD78F-5011-4599-848D-9B175E7ACD38}" type="presParOf" srcId="{C621BA01-1E6E-499D-8395-1F61A549461F}" destId="{D1BB0F21-483A-4AA7-9BC6-D8AD1E73F93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BD1017F-D746-4791-9986-223F1B87F2A8}" type="doc">
      <dgm:prSet loTypeId="urn:microsoft.com/office/officeart/2005/8/layout/process4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784169E-0484-420B-859A-BE44C19BA0B8}">
      <dgm:prSet phldrT="[Текст]" custT="1"/>
      <dgm:spPr/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расчетах прогнозируемых поступлений налога на добычу прочих полезных ископаемых учтены: ожидаемый объем добычи полезных ископаемых (золота, серебра и угля), прогнозируемый уровень цен их реализации, а также, ставки налогообложения, предусмотренной в главе 26 «Налог на добычу полезных ископаемых» части второй Налогового кодекса Российской Федерации. </a:t>
          </a:r>
          <a:r>
            <a:rPr lang="x-none" sz="1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Норматив отчислений налога на добычу прочих полезных ископаемых в бюджет субъекта Российской Федерации составляет 60 %.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718DEE-DB4C-4931-A005-467A435E6D44}" type="parTrans" cxnId="{676C0AB6-A2DB-4328-ABF1-D7D0323A2265}">
      <dgm:prSet/>
      <dgm:spPr/>
      <dgm:t>
        <a:bodyPr/>
        <a:lstStyle/>
        <a:p>
          <a:endParaRPr lang="ru-RU"/>
        </a:p>
      </dgm:t>
    </dgm:pt>
    <dgm:pt modelId="{0107E689-03FD-43AD-8480-52532542B28B}" type="sibTrans" cxnId="{676C0AB6-A2DB-4328-ABF1-D7D0323A2265}">
      <dgm:prSet/>
      <dgm:spPr/>
      <dgm:t>
        <a:bodyPr/>
        <a:lstStyle/>
        <a:p>
          <a:endParaRPr lang="ru-RU"/>
        </a:p>
      </dgm:t>
    </dgm:pt>
    <dgm:pt modelId="{129FD9DA-1CF7-404A-8FBC-545DFC7E0217}">
      <dgm:prSet phldrT="[Текст]" custT="1"/>
      <dgm:spPr/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Расчет прогнозных показателей по налогу на имущество организаций произведен с учетом данных министерства экономического развития, инвестиционной политики и инноваций Магаданской области, в соответствии с действующим законодательством, с учетом данных предоставленных УФНС по Магаданской области, а также на основе рассчитанного Министерством финансов РФ налогового потенциала Магаданской области.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629319-9247-4F74-9E3A-5CC0A8BAA439}" type="sibTrans" cxnId="{04289DF1-6918-4028-8F4B-CF79306BEF2B}">
      <dgm:prSet/>
      <dgm:spPr/>
      <dgm:t>
        <a:bodyPr/>
        <a:lstStyle/>
        <a:p>
          <a:endParaRPr lang="ru-RU"/>
        </a:p>
      </dgm:t>
    </dgm:pt>
    <dgm:pt modelId="{25A4EC54-BF2A-4C9E-9E2C-00D684F271CD}" type="parTrans" cxnId="{04289DF1-6918-4028-8F4B-CF79306BEF2B}">
      <dgm:prSet/>
      <dgm:spPr/>
      <dgm:t>
        <a:bodyPr/>
        <a:lstStyle/>
        <a:p>
          <a:endParaRPr lang="ru-RU"/>
        </a:p>
      </dgm:t>
    </dgm:pt>
    <dgm:pt modelId="{0AFA0861-ABE5-49C8-BC4D-F5D55F4DA798}" type="pres">
      <dgm:prSet presAssocID="{8BD1017F-D746-4791-9986-223F1B87F2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E0E5E5-6B9C-402F-B385-85FDA22F413D}" type="pres">
      <dgm:prSet presAssocID="{6784169E-0484-420B-859A-BE44C19BA0B8}" presName="boxAndChildren" presStyleCnt="0"/>
      <dgm:spPr/>
      <dgm:t>
        <a:bodyPr/>
        <a:lstStyle/>
        <a:p>
          <a:endParaRPr lang="ru-RU"/>
        </a:p>
      </dgm:t>
    </dgm:pt>
    <dgm:pt modelId="{3C276413-539F-46E2-9711-249039FBBC13}" type="pres">
      <dgm:prSet presAssocID="{6784169E-0484-420B-859A-BE44C19BA0B8}" presName="parentTextBox" presStyleLbl="node1" presStyleIdx="0" presStyleCnt="2"/>
      <dgm:spPr/>
      <dgm:t>
        <a:bodyPr/>
        <a:lstStyle/>
        <a:p>
          <a:endParaRPr lang="ru-RU"/>
        </a:p>
      </dgm:t>
    </dgm:pt>
    <dgm:pt modelId="{E14B1E92-1785-411D-B1F9-251917C13EF9}" type="pres">
      <dgm:prSet presAssocID="{B2629319-9247-4F74-9E3A-5CC0A8BAA439}" presName="sp" presStyleCnt="0"/>
      <dgm:spPr/>
      <dgm:t>
        <a:bodyPr/>
        <a:lstStyle/>
        <a:p>
          <a:endParaRPr lang="ru-RU"/>
        </a:p>
      </dgm:t>
    </dgm:pt>
    <dgm:pt modelId="{A7A417E1-F412-4578-97D3-0E3ABF09D7D3}" type="pres">
      <dgm:prSet presAssocID="{129FD9DA-1CF7-404A-8FBC-545DFC7E0217}" presName="arrowAndChildren" presStyleCnt="0"/>
      <dgm:spPr/>
      <dgm:t>
        <a:bodyPr/>
        <a:lstStyle/>
        <a:p>
          <a:endParaRPr lang="ru-RU"/>
        </a:p>
      </dgm:t>
    </dgm:pt>
    <dgm:pt modelId="{4423ECB1-3C43-4CB4-9A1D-17C5BA69063B}" type="pres">
      <dgm:prSet presAssocID="{129FD9DA-1CF7-404A-8FBC-545DFC7E0217}" presName="parentTextArrow" presStyleLbl="node1" presStyleIdx="1" presStyleCnt="2" custScaleY="91853"/>
      <dgm:spPr/>
      <dgm:t>
        <a:bodyPr/>
        <a:lstStyle/>
        <a:p>
          <a:endParaRPr lang="ru-RU"/>
        </a:p>
      </dgm:t>
    </dgm:pt>
  </dgm:ptLst>
  <dgm:cxnLst>
    <dgm:cxn modelId="{0D0E2ECB-DA28-4423-AC4D-77E3BA86F9FB}" type="presOf" srcId="{8BD1017F-D746-4791-9986-223F1B87F2A8}" destId="{0AFA0861-ABE5-49C8-BC4D-F5D55F4DA798}" srcOrd="0" destOrd="0" presId="urn:microsoft.com/office/officeart/2005/8/layout/process4"/>
    <dgm:cxn modelId="{04289DF1-6918-4028-8F4B-CF79306BEF2B}" srcId="{8BD1017F-D746-4791-9986-223F1B87F2A8}" destId="{129FD9DA-1CF7-404A-8FBC-545DFC7E0217}" srcOrd="0" destOrd="0" parTransId="{25A4EC54-BF2A-4C9E-9E2C-00D684F271CD}" sibTransId="{B2629319-9247-4F74-9E3A-5CC0A8BAA439}"/>
    <dgm:cxn modelId="{676C0AB6-A2DB-4328-ABF1-D7D0323A2265}" srcId="{8BD1017F-D746-4791-9986-223F1B87F2A8}" destId="{6784169E-0484-420B-859A-BE44C19BA0B8}" srcOrd="1" destOrd="0" parTransId="{A6718DEE-DB4C-4931-A005-467A435E6D44}" sibTransId="{0107E689-03FD-43AD-8480-52532542B28B}"/>
    <dgm:cxn modelId="{E9F53A37-5BF2-46F2-8396-B949E919733F}" type="presOf" srcId="{129FD9DA-1CF7-404A-8FBC-545DFC7E0217}" destId="{4423ECB1-3C43-4CB4-9A1D-17C5BA69063B}" srcOrd="0" destOrd="0" presId="urn:microsoft.com/office/officeart/2005/8/layout/process4"/>
    <dgm:cxn modelId="{AB077A37-957B-402E-A620-3958C39468FC}" type="presOf" srcId="{6784169E-0484-420B-859A-BE44C19BA0B8}" destId="{3C276413-539F-46E2-9711-249039FBBC13}" srcOrd="0" destOrd="0" presId="urn:microsoft.com/office/officeart/2005/8/layout/process4"/>
    <dgm:cxn modelId="{F6683738-F866-4670-AC3A-D8419C84FC51}" type="presParOf" srcId="{0AFA0861-ABE5-49C8-BC4D-F5D55F4DA798}" destId="{2FE0E5E5-6B9C-402F-B385-85FDA22F413D}" srcOrd="0" destOrd="0" presId="urn:microsoft.com/office/officeart/2005/8/layout/process4"/>
    <dgm:cxn modelId="{8D492C61-004D-42C8-A104-FD88646FBC81}" type="presParOf" srcId="{2FE0E5E5-6B9C-402F-B385-85FDA22F413D}" destId="{3C276413-539F-46E2-9711-249039FBBC13}" srcOrd="0" destOrd="0" presId="urn:microsoft.com/office/officeart/2005/8/layout/process4"/>
    <dgm:cxn modelId="{E989CF6C-F374-4135-AF78-A7E49E6BB9B7}" type="presParOf" srcId="{0AFA0861-ABE5-49C8-BC4D-F5D55F4DA798}" destId="{E14B1E92-1785-411D-B1F9-251917C13EF9}" srcOrd="1" destOrd="0" presId="urn:microsoft.com/office/officeart/2005/8/layout/process4"/>
    <dgm:cxn modelId="{69D5EF5E-EE05-4A5F-B6B9-891E2D4E7BDE}" type="presParOf" srcId="{0AFA0861-ABE5-49C8-BC4D-F5D55F4DA798}" destId="{A7A417E1-F412-4578-97D3-0E3ABF09D7D3}" srcOrd="2" destOrd="0" presId="urn:microsoft.com/office/officeart/2005/8/layout/process4"/>
    <dgm:cxn modelId="{5F97D791-5B4D-42D3-8DC0-493C42DF22ED}" type="presParOf" srcId="{A7A417E1-F412-4578-97D3-0E3ABF09D7D3}" destId="{4423ECB1-3C43-4CB4-9A1D-17C5BA69063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A237F4A-ABE9-4C38-9D0F-D32876BE9390}" type="doc">
      <dgm:prSet loTypeId="urn:microsoft.com/office/officeart/2005/8/layout/StepDownProcess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4FAD7A2-45F0-4A12-B523-216D026063E7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имущество организаций; Факт 2014; 671,6</a:t>
          </a:r>
          <a:endParaRPr lang="ru-RU" sz="1200" dirty="0">
            <a:solidFill>
              <a:schemeClr val="tx1"/>
            </a:solidFill>
          </a:endParaRPr>
        </a:p>
      </dgm:t>
    </dgm:pt>
    <dgm:pt modelId="{9C93BEBF-2BB7-4199-B839-037A79F08911}" type="parTrans" cxnId="{758F5BFF-A494-4928-9336-2641B2E79BAE}">
      <dgm:prSet/>
      <dgm:spPr/>
      <dgm:t>
        <a:bodyPr/>
        <a:lstStyle/>
        <a:p>
          <a:endParaRPr lang="ru-RU"/>
        </a:p>
      </dgm:t>
    </dgm:pt>
    <dgm:pt modelId="{4C079574-982F-48AF-A37D-D8AA49521442}" type="sibTrans" cxnId="{758F5BFF-A494-4928-9336-2641B2E79BAE}">
      <dgm:prSet/>
      <dgm:spPr/>
      <dgm:t>
        <a:bodyPr/>
        <a:lstStyle/>
        <a:p>
          <a:endParaRPr lang="ru-RU"/>
        </a:p>
      </dgm:t>
    </dgm:pt>
    <dgm:pt modelId="{5297103C-9E7D-4A23-B1C9-C29CE32D8C88}">
      <dgm:prSet phldrT="[Текст]"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113,5%</a:t>
          </a:r>
          <a:endParaRPr lang="ru-RU" sz="1200" dirty="0"/>
        </a:p>
      </dgm:t>
    </dgm:pt>
    <dgm:pt modelId="{C51DFB99-78D9-4633-803E-6357C47B3FCF}" type="parTrans" cxnId="{587C35D9-FD64-4940-846A-2DA259103AA3}">
      <dgm:prSet/>
      <dgm:spPr/>
      <dgm:t>
        <a:bodyPr/>
        <a:lstStyle/>
        <a:p>
          <a:endParaRPr lang="ru-RU"/>
        </a:p>
      </dgm:t>
    </dgm:pt>
    <dgm:pt modelId="{2AC14952-ECE5-4D45-B2A0-7CFE43261CEA}" type="sibTrans" cxnId="{587C35D9-FD64-4940-846A-2DA259103AA3}">
      <dgm:prSet/>
      <dgm:spPr/>
      <dgm:t>
        <a:bodyPr/>
        <a:lstStyle/>
        <a:p>
          <a:endParaRPr lang="ru-RU"/>
        </a:p>
      </dgm:t>
    </dgm:pt>
    <dgm:pt modelId="{42580C4F-D8D1-44CF-82BF-54198E799B4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имущество организаций; Оценка 2015; 762,2</a:t>
          </a:r>
          <a:endParaRPr lang="ru-RU" sz="1200" dirty="0">
            <a:solidFill>
              <a:schemeClr val="tx1"/>
            </a:solidFill>
          </a:endParaRPr>
        </a:p>
      </dgm:t>
    </dgm:pt>
    <dgm:pt modelId="{FC421DAE-A3FA-449B-ACE8-23754B6DF73C}" type="parTrans" cxnId="{0691C441-0E3A-46CC-8D4A-B9BDF00CF284}">
      <dgm:prSet/>
      <dgm:spPr/>
      <dgm:t>
        <a:bodyPr/>
        <a:lstStyle/>
        <a:p>
          <a:endParaRPr lang="ru-RU"/>
        </a:p>
      </dgm:t>
    </dgm:pt>
    <dgm:pt modelId="{06302E7D-5F84-4A29-80BD-73BEE77E8A9A}" type="sibTrans" cxnId="{0691C441-0E3A-46CC-8D4A-B9BDF00CF284}">
      <dgm:prSet/>
      <dgm:spPr/>
      <dgm:t>
        <a:bodyPr/>
        <a:lstStyle/>
        <a:p>
          <a:endParaRPr lang="ru-RU"/>
        </a:p>
      </dgm:t>
    </dgm:pt>
    <dgm:pt modelId="{385B887D-7823-4190-A54E-87A30FBD31AD}">
      <dgm:prSet phldrT="[Текст]"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194,4%</a:t>
          </a:r>
          <a:endParaRPr lang="ru-RU" sz="1200" dirty="0"/>
        </a:p>
      </dgm:t>
    </dgm:pt>
    <dgm:pt modelId="{71B18E4F-E78B-46F1-BACA-A4FC9B44B712}" type="parTrans" cxnId="{FD260BAE-9F8D-457A-97F6-8E62A986F355}">
      <dgm:prSet/>
      <dgm:spPr/>
      <dgm:t>
        <a:bodyPr/>
        <a:lstStyle/>
        <a:p>
          <a:endParaRPr lang="ru-RU"/>
        </a:p>
      </dgm:t>
    </dgm:pt>
    <dgm:pt modelId="{98AF7B3F-73CC-42D5-A156-B63904102648}" type="sibTrans" cxnId="{FD260BAE-9F8D-457A-97F6-8E62A986F355}">
      <dgm:prSet/>
      <dgm:spPr/>
      <dgm:t>
        <a:bodyPr/>
        <a:lstStyle/>
        <a:p>
          <a:endParaRPr lang="ru-RU"/>
        </a:p>
      </dgm:t>
    </dgm:pt>
    <dgm:pt modelId="{20E9F677-BB6A-45C2-9990-ED910FE73284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имущество организаций; План 2016; 1482,0</a:t>
          </a:r>
          <a:endParaRPr lang="ru-RU" sz="1200" dirty="0">
            <a:solidFill>
              <a:schemeClr val="tx1"/>
            </a:solidFill>
          </a:endParaRPr>
        </a:p>
      </dgm:t>
    </dgm:pt>
    <dgm:pt modelId="{F7F93A36-81A0-4F4B-B69B-C1FA38350013}" type="parTrans" cxnId="{7E18CA3F-6A7D-436E-9E7D-5028B43E64EE}">
      <dgm:prSet/>
      <dgm:spPr/>
      <dgm:t>
        <a:bodyPr/>
        <a:lstStyle/>
        <a:p>
          <a:endParaRPr lang="ru-RU"/>
        </a:p>
      </dgm:t>
    </dgm:pt>
    <dgm:pt modelId="{8EF542CF-9EC3-4F32-A516-B8D887298AB3}" type="sibTrans" cxnId="{7E18CA3F-6A7D-436E-9E7D-5028B43E64EE}">
      <dgm:prSet/>
      <dgm:spPr/>
      <dgm:t>
        <a:bodyPr/>
        <a:lstStyle/>
        <a:p>
          <a:endParaRPr lang="ru-RU"/>
        </a:p>
      </dgm:t>
    </dgm:pt>
    <dgm:pt modelId="{FA8772A1-1EAD-46AB-A139-85B800A380D8}" type="pres">
      <dgm:prSet presAssocID="{4A237F4A-ABE9-4C38-9D0F-D32876BE939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008602-F00F-423C-81DC-FF1F41C93535}" type="pres">
      <dgm:prSet presAssocID="{14FAD7A2-45F0-4A12-B523-216D026063E7}" presName="composite" presStyleCnt="0"/>
      <dgm:spPr/>
      <dgm:t>
        <a:bodyPr/>
        <a:lstStyle/>
        <a:p>
          <a:endParaRPr lang="ru-RU"/>
        </a:p>
      </dgm:t>
    </dgm:pt>
    <dgm:pt modelId="{713E8139-B060-42A1-AD05-26AC5B5BF101}" type="pres">
      <dgm:prSet presAssocID="{14FAD7A2-45F0-4A12-B523-216D026063E7}" presName="bentUpArrow1" presStyleLbl="alignImgPlace1" presStyleIdx="0" presStyleCnt="2" custLinFactNeighborX="-15939" custLinFactNeighborY="387"/>
      <dgm:spPr/>
      <dgm:t>
        <a:bodyPr/>
        <a:lstStyle/>
        <a:p>
          <a:endParaRPr lang="ru-RU"/>
        </a:p>
      </dgm:t>
    </dgm:pt>
    <dgm:pt modelId="{8571ED69-64AB-4178-B727-D3B55E107089}" type="pres">
      <dgm:prSet presAssocID="{14FAD7A2-45F0-4A12-B523-216D026063E7}" presName="ParentText" presStyleLbl="node1" presStyleIdx="0" presStyleCnt="3" custScaleX="112780" custLinFactNeighborX="-13828" custLinFactNeighborY="-18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91E6-D795-4027-B8A4-8B2EE85405E0}" type="pres">
      <dgm:prSet presAssocID="{14FAD7A2-45F0-4A12-B523-216D026063E7}" presName="ChildText" presStyleLbl="revTx" presStyleIdx="0" presStyleCnt="2" custLinFactX="-23936" custLinFactY="42239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DB377-97C4-4353-8E8D-86A72098ACFF}" type="pres">
      <dgm:prSet presAssocID="{4C079574-982F-48AF-A37D-D8AA49521442}" presName="sibTrans" presStyleCnt="0"/>
      <dgm:spPr/>
      <dgm:t>
        <a:bodyPr/>
        <a:lstStyle/>
        <a:p>
          <a:endParaRPr lang="ru-RU"/>
        </a:p>
      </dgm:t>
    </dgm:pt>
    <dgm:pt modelId="{FAE4753F-5A06-4E9D-9811-9ED6AE8EECE5}" type="pres">
      <dgm:prSet presAssocID="{42580C4F-D8D1-44CF-82BF-54198E799B42}" presName="composite" presStyleCnt="0"/>
      <dgm:spPr/>
      <dgm:t>
        <a:bodyPr/>
        <a:lstStyle/>
        <a:p>
          <a:endParaRPr lang="ru-RU"/>
        </a:p>
      </dgm:t>
    </dgm:pt>
    <dgm:pt modelId="{6818C790-2788-448C-B728-7366F130FFA8}" type="pres">
      <dgm:prSet presAssocID="{42580C4F-D8D1-44CF-82BF-54198E799B42}" presName="bentUpArrow1" presStyleLbl="alignImgPlace1" presStyleIdx="1" presStyleCnt="2" custLinFactNeighborX="-28240" custLinFactNeighborY="-26609"/>
      <dgm:spPr/>
      <dgm:t>
        <a:bodyPr/>
        <a:lstStyle/>
        <a:p>
          <a:endParaRPr lang="ru-RU"/>
        </a:p>
      </dgm:t>
    </dgm:pt>
    <dgm:pt modelId="{CF0750E8-A774-4131-967E-7D5FC6C18BFC}" type="pres">
      <dgm:prSet presAssocID="{42580C4F-D8D1-44CF-82BF-54198E799B42}" presName="ParentText" presStyleLbl="node1" presStyleIdx="1" presStyleCnt="3" custScaleX="113308" custLinFactNeighborX="-17922" custLinFactNeighborY="-246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791A1-34FF-4428-8FE4-12A7CA4614F7}" type="pres">
      <dgm:prSet presAssocID="{42580C4F-D8D1-44CF-82BF-54198E799B42}" presName="ChildText" presStyleLbl="revTx" presStyleIdx="1" presStyleCnt="2" custLinFactX="-42291" custLinFactY="14918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19E8A-D2A1-4F04-B055-DC73079C97FB}" type="pres">
      <dgm:prSet presAssocID="{06302E7D-5F84-4A29-80BD-73BEE77E8A9A}" presName="sibTrans" presStyleCnt="0"/>
      <dgm:spPr/>
      <dgm:t>
        <a:bodyPr/>
        <a:lstStyle/>
        <a:p>
          <a:endParaRPr lang="ru-RU"/>
        </a:p>
      </dgm:t>
    </dgm:pt>
    <dgm:pt modelId="{C621BA01-1E6E-499D-8395-1F61A549461F}" type="pres">
      <dgm:prSet presAssocID="{20E9F677-BB6A-45C2-9990-ED910FE73284}" presName="composite" presStyleCnt="0"/>
      <dgm:spPr/>
      <dgm:t>
        <a:bodyPr/>
        <a:lstStyle/>
        <a:p>
          <a:endParaRPr lang="ru-RU"/>
        </a:p>
      </dgm:t>
    </dgm:pt>
    <dgm:pt modelId="{D1BB0F21-483A-4AA7-9BC6-D8AD1E73F930}" type="pres">
      <dgm:prSet presAssocID="{20E9F677-BB6A-45C2-9990-ED910FE73284}" presName="ParentText" presStyleLbl="node1" presStyleIdx="2" presStyleCnt="3" custScaleX="121483" custLinFactNeighborX="-22461" custLinFactNeighborY="-399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260BAE-9F8D-457A-97F6-8E62A986F355}" srcId="{42580C4F-D8D1-44CF-82BF-54198E799B42}" destId="{385B887D-7823-4190-A54E-87A30FBD31AD}" srcOrd="0" destOrd="0" parTransId="{71B18E4F-E78B-46F1-BACA-A4FC9B44B712}" sibTransId="{98AF7B3F-73CC-42D5-A156-B63904102648}"/>
    <dgm:cxn modelId="{36629E0F-F326-4889-8FE1-513CED42D5B9}" type="presOf" srcId="{42580C4F-D8D1-44CF-82BF-54198E799B42}" destId="{CF0750E8-A774-4131-967E-7D5FC6C18BFC}" srcOrd="0" destOrd="0" presId="urn:microsoft.com/office/officeart/2005/8/layout/StepDownProcess"/>
    <dgm:cxn modelId="{1EA4A9E3-9024-4D16-85F5-6FCE1E2C102A}" type="presOf" srcId="{14FAD7A2-45F0-4A12-B523-216D026063E7}" destId="{8571ED69-64AB-4178-B727-D3B55E107089}" srcOrd="0" destOrd="0" presId="urn:microsoft.com/office/officeart/2005/8/layout/StepDownProcess"/>
    <dgm:cxn modelId="{CC85C3A2-81E1-4238-80A6-C1FE00CDA788}" type="presOf" srcId="{385B887D-7823-4190-A54E-87A30FBD31AD}" destId="{23B791A1-34FF-4428-8FE4-12A7CA4614F7}" srcOrd="0" destOrd="0" presId="urn:microsoft.com/office/officeart/2005/8/layout/StepDownProcess"/>
    <dgm:cxn modelId="{758F5BFF-A494-4928-9336-2641B2E79BAE}" srcId="{4A237F4A-ABE9-4C38-9D0F-D32876BE9390}" destId="{14FAD7A2-45F0-4A12-B523-216D026063E7}" srcOrd="0" destOrd="0" parTransId="{9C93BEBF-2BB7-4199-B839-037A79F08911}" sibTransId="{4C079574-982F-48AF-A37D-D8AA49521442}"/>
    <dgm:cxn modelId="{5527BF72-5F7A-4DA3-A957-8EC592997D37}" type="presOf" srcId="{5297103C-9E7D-4A23-B1C9-C29CE32D8C88}" destId="{804591E6-D795-4027-B8A4-8B2EE85405E0}" srcOrd="0" destOrd="0" presId="urn:microsoft.com/office/officeart/2005/8/layout/StepDownProcess"/>
    <dgm:cxn modelId="{587C35D9-FD64-4940-846A-2DA259103AA3}" srcId="{14FAD7A2-45F0-4A12-B523-216D026063E7}" destId="{5297103C-9E7D-4A23-B1C9-C29CE32D8C88}" srcOrd="0" destOrd="0" parTransId="{C51DFB99-78D9-4633-803E-6357C47B3FCF}" sibTransId="{2AC14952-ECE5-4D45-B2A0-7CFE43261CEA}"/>
    <dgm:cxn modelId="{0691C441-0E3A-46CC-8D4A-B9BDF00CF284}" srcId="{4A237F4A-ABE9-4C38-9D0F-D32876BE9390}" destId="{42580C4F-D8D1-44CF-82BF-54198E799B42}" srcOrd="1" destOrd="0" parTransId="{FC421DAE-A3FA-449B-ACE8-23754B6DF73C}" sibTransId="{06302E7D-5F84-4A29-80BD-73BEE77E8A9A}"/>
    <dgm:cxn modelId="{E7A47555-5F2F-44FB-A613-6188FFAC9FE2}" type="presOf" srcId="{4A237F4A-ABE9-4C38-9D0F-D32876BE9390}" destId="{FA8772A1-1EAD-46AB-A139-85B800A380D8}" srcOrd="0" destOrd="0" presId="urn:microsoft.com/office/officeart/2005/8/layout/StepDownProcess"/>
    <dgm:cxn modelId="{C78DA899-065E-4613-92FB-DF28698302E0}" type="presOf" srcId="{20E9F677-BB6A-45C2-9990-ED910FE73284}" destId="{D1BB0F21-483A-4AA7-9BC6-D8AD1E73F930}" srcOrd="0" destOrd="0" presId="urn:microsoft.com/office/officeart/2005/8/layout/StepDownProcess"/>
    <dgm:cxn modelId="{7E18CA3F-6A7D-436E-9E7D-5028B43E64EE}" srcId="{4A237F4A-ABE9-4C38-9D0F-D32876BE9390}" destId="{20E9F677-BB6A-45C2-9990-ED910FE73284}" srcOrd="2" destOrd="0" parTransId="{F7F93A36-81A0-4F4B-B69B-C1FA38350013}" sibTransId="{8EF542CF-9EC3-4F32-A516-B8D887298AB3}"/>
    <dgm:cxn modelId="{89A0A6DC-F1AC-4D32-8478-C200AF1B7E13}" type="presParOf" srcId="{FA8772A1-1EAD-46AB-A139-85B800A380D8}" destId="{81008602-F00F-423C-81DC-FF1F41C93535}" srcOrd="0" destOrd="0" presId="urn:microsoft.com/office/officeart/2005/8/layout/StepDownProcess"/>
    <dgm:cxn modelId="{DC120016-48EA-4BF8-A35F-FEBE7640FE7C}" type="presParOf" srcId="{81008602-F00F-423C-81DC-FF1F41C93535}" destId="{713E8139-B060-42A1-AD05-26AC5B5BF101}" srcOrd="0" destOrd="0" presId="urn:microsoft.com/office/officeart/2005/8/layout/StepDownProcess"/>
    <dgm:cxn modelId="{DC486AD5-C3C5-4CA4-821D-72CCB564FA15}" type="presParOf" srcId="{81008602-F00F-423C-81DC-FF1F41C93535}" destId="{8571ED69-64AB-4178-B727-D3B55E107089}" srcOrd="1" destOrd="0" presId="urn:microsoft.com/office/officeart/2005/8/layout/StepDownProcess"/>
    <dgm:cxn modelId="{3A3E33C2-84E4-457F-98AE-A6B63C234A47}" type="presParOf" srcId="{81008602-F00F-423C-81DC-FF1F41C93535}" destId="{804591E6-D795-4027-B8A4-8B2EE85405E0}" srcOrd="2" destOrd="0" presId="urn:microsoft.com/office/officeart/2005/8/layout/StepDownProcess"/>
    <dgm:cxn modelId="{25C7B65C-FFFE-4765-B4BA-BA55239A45F3}" type="presParOf" srcId="{FA8772A1-1EAD-46AB-A139-85B800A380D8}" destId="{029DB377-97C4-4353-8E8D-86A72098ACFF}" srcOrd="1" destOrd="0" presId="urn:microsoft.com/office/officeart/2005/8/layout/StepDownProcess"/>
    <dgm:cxn modelId="{D4D90141-0E22-459D-B5C8-50DE282D9153}" type="presParOf" srcId="{FA8772A1-1EAD-46AB-A139-85B800A380D8}" destId="{FAE4753F-5A06-4E9D-9811-9ED6AE8EECE5}" srcOrd="2" destOrd="0" presId="urn:microsoft.com/office/officeart/2005/8/layout/StepDownProcess"/>
    <dgm:cxn modelId="{67EEDFE5-88AB-4035-889E-4B20F31F5253}" type="presParOf" srcId="{FAE4753F-5A06-4E9D-9811-9ED6AE8EECE5}" destId="{6818C790-2788-448C-B728-7366F130FFA8}" srcOrd="0" destOrd="0" presId="urn:microsoft.com/office/officeart/2005/8/layout/StepDownProcess"/>
    <dgm:cxn modelId="{E0C3238E-3C2B-49A1-936F-5CAFDF8490DC}" type="presParOf" srcId="{FAE4753F-5A06-4E9D-9811-9ED6AE8EECE5}" destId="{CF0750E8-A774-4131-967E-7D5FC6C18BFC}" srcOrd="1" destOrd="0" presId="urn:microsoft.com/office/officeart/2005/8/layout/StepDownProcess"/>
    <dgm:cxn modelId="{5A16D7EF-EF1B-4D99-9E83-137D4B55CA5F}" type="presParOf" srcId="{FAE4753F-5A06-4E9D-9811-9ED6AE8EECE5}" destId="{23B791A1-34FF-4428-8FE4-12A7CA4614F7}" srcOrd="2" destOrd="0" presId="urn:microsoft.com/office/officeart/2005/8/layout/StepDownProcess"/>
    <dgm:cxn modelId="{9A10EDCE-9D4F-47C4-A6D1-0BD2CCA0A44B}" type="presParOf" srcId="{FA8772A1-1EAD-46AB-A139-85B800A380D8}" destId="{2E919E8A-D2A1-4F04-B055-DC73079C97FB}" srcOrd="3" destOrd="0" presId="urn:microsoft.com/office/officeart/2005/8/layout/StepDownProcess"/>
    <dgm:cxn modelId="{B90F5191-C7E6-4A59-81EE-4ECD90FACF73}" type="presParOf" srcId="{FA8772A1-1EAD-46AB-A139-85B800A380D8}" destId="{C621BA01-1E6E-499D-8395-1F61A549461F}" srcOrd="4" destOrd="0" presId="urn:microsoft.com/office/officeart/2005/8/layout/StepDownProcess"/>
    <dgm:cxn modelId="{BD2F7D17-4303-4FF0-9DBD-108CFC6AF650}" type="presParOf" srcId="{C621BA01-1E6E-499D-8395-1F61A549461F}" destId="{D1BB0F21-483A-4AA7-9BC6-D8AD1E73F93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A237F4A-ABE9-4C38-9D0F-D32876BE9390}" type="doc">
      <dgm:prSet loTypeId="urn:microsoft.com/office/officeart/2005/8/layout/StepDownProcess" loCatId="process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14FAD7A2-45F0-4A12-B523-216D026063E7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добычу полезных ископаемых; Факт 2014; 2138,1</a:t>
          </a:r>
          <a:endParaRPr lang="ru-RU" sz="1200" dirty="0">
            <a:solidFill>
              <a:schemeClr val="tx1"/>
            </a:solidFill>
          </a:endParaRPr>
        </a:p>
      </dgm:t>
    </dgm:pt>
    <dgm:pt modelId="{9C93BEBF-2BB7-4199-B839-037A79F08911}" type="parTrans" cxnId="{758F5BFF-A494-4928-9336-2641B2E79BAE}">
      <dgm:prSet/>
      <dgm:spPr/>
      <dgm:t>
        <a:bodyPr/>
        <a:lstStyle/>
        <a:p>
          <a:endParaRPr lang="ru-RU"/>
        </a:p>
      </dgm:t>
    </dgm:pt>
    <dgm:pt modelId="{4C079574-982F-48AF-A37D-D8AA49521442}" type="sibTrans" cxnId="{758F5BFF-A494-4928-9336-2641B2E79BAE}">
      <dgm:prSet/>
      <dgm:spPr/>
      <dgm:t>
        <a:bodyPr/>
        <a:lstStyle/>
        <a:p>
          <a:endParaRPr lang="ru-RU"/>
        </a:p>
      </dgm:t>
    </dgm:pt>
    <dgm:pt modelId="{5297103C-9E7D-4A23-B1C9-C29CE32D8C88}">
      <dgm:prSet phldrT="[Текст]"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200,5%</a:t>
          </a:r>
          <a:endParaRPr lang="ru-RU" sz="1200" dirty="0"/>
        </a:p>
      </dgm:t>
    </dgm:pt>
    <dgm:pt modelId="{C51DFB99-78D9-4633-803E-6357C47B3FCF}" type="parTrans" cxnId="{587C35D9-FD64-4940-846A-2DA259103AA3}">
      <dgm:prSet/>
      <dgm:spPr/>
      <dgm:t>
        <a:bodyPr/>
        <a:lstStyle/>
        <a:p>
          <a:endParaRPr lang="ru-RU"/>
        </a:p>
      </dgm:t>
    </dgm:pt>
    <dgm:pt modelId="{2AC14952-ECE5-4D45-B2A0-7CFE43261CEA}" type="sibTrans" cxnId="{587C35D9-FD64-4940-846A-2DA259103AA3}">
      <dgm:prSet/>
      <dgm:spPr/>
      <dgm:t>
        <a:bodyPr/>
        <a:lstStyle/>
        <a:p>
          <a:endParaRPr lang="ru-RU"/>
        </a:p>
      </dgm:t>
    </dgm:pt>
    <dgm:pt modelId="{42580C4F-D8D1-44CF-82BF-54198E799B4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добычу полезных ископаемых; Оценка 2015; 4286,7</a:t>
          </a:r>
          <a:endParaRPr lang="ru-RU" sz="1200" dirty="0">
            <a:solidFill>
              <a:schemeClr val="tx1"/>
            </a:solidFill>
          </a:endParaRPr>
        </a:p>
      </dgm:t>
    </dgm:pt>
    <dgm:pt modelId="{FC421DAE-A3FA-449B-ACE8-23754B6DF73C}" type="parTrans" cxnId="{0691C441-0E3A-46CC-8D4A-B9BDF00CF284}">
      <dgm:prSet/>
      <dgm:spPr/>
      <dgm:t>
        <a:bodyPr/>
        <a:lstStyle/>
        <a:p>
          <a:endParaRPr lang="ru-RU"/>
        </a:p>
      </dgm:t>
    </dgm:pt>
    <dgm:pt modelId="{06302E7D-5F84-4A29-80BD-73BEE77E8A9A}" type="sibTrans" cxnId="{0691C441-0E3A-46CC-8D4A-B9BDF00CF284}">
      <dgm:prSet/>
      <dgm:spPr/>
      <dgm:t>
        <a:bodyPr/>
        <a:lstStyle/>
        <a:p>
          <a:endParaRPr lang="ru-RU"/>
        </a:p>
      </dgm:t>
    </dgm:pt>
    <dgm:pt modelId="{385B887D-7823-4190-A54E-87A30FBD31AD}">
      <dgm:prSet phldrT="[Текст]"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97,6%</a:t>
          </a:r>
          <a:endParaRPr lang="ru-RU" sz="1200" dirty="0"/>
        </a:p>
      </dgm:t>
    </dgm:pt>
    <dgm:pt modelId="{71B18E4F-E78B-46F1-BACA-A4FC9B44B712}" type="parTrans" cxnId="{FD260BAE-9F8D-457A-97F6-8E62A986F355}">
      <dgm:prSet/>
      <dgm:spPr/>
      <dgm:t>
        <a:bodyPr/>
        <a:lstStyle/>
        <a:p>
          <a:endParaRPr lang="ru-RU"/>
        </a:p>
      </dgm:t>
    </dgm:pt>
    <dgm:pt modelId="{98AF7B3F-73CC-42D5-A156-B63904102648}" type="sibTrans" cxnId="{FD260BAE-9F8D-457A-97F6-8E62A986F355}">
      <dgm:prSet/>
      <dgm:spPr/>
      <dgm:t>
        <a:bodyPr/>
        <a:lstStyle/>
        <a:p>
          <a:endParaRPr lang="ru-RU"/>
        </a:p>
      </dgm:t>
    </dgm:pt>
    <dgm:pt modelId="{20E9F677-BB6A-45C2-9990-ED910FE73284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добычу полезных ископаемых; План 2016; 4184,1</a:t>
          </a:r>
          <a:endParaRPr lang="ru-RU" sz="1200" dirty="0">
            <a:solidFill>
              <a:schemeClr val="tx1"/>
            </a:solidFill>
          </a:endParaRPr>
        </a:p>
      </dgm:t>
    </dgm:pt>
    <dgm:pt modelId="{F7F93A36-81A0-4F4B-B69B-C1FA38350013}" type="parTrans" cxnId="{7E18CA3F-6A7D-436E-9E7D-5028B43E64EE}">
      <dgm:prSet/>
      <dgm:spPr/>
      <dgm:t>
        <a:bodyPr/>
        <a:lstStyle/>
        <a:p>
          <a:endParaRPr lang="ru-RU"/>
        </a:p>
      </dgm:t>
    </dgm:pt>
    <dgm:pt modelId="{8EF542CF-9EC3-4F32-A516-B8D887298AB3}" type="sibTrans" cxnId="{7E18CA3F-6A7D-436E-9E7D-5028B43E64EE}">
      <dgm:prSet/>
      <dgm:spPr/>
      <dgm:t>
        <a:bodyPr/>
        <a:lstStyle/>
        <a:p>
          <a:endParaRPr lang="ru-RU"/>
        </a:p>
      </dgm:t>
    </dgm:pt>
    <dgm:pt modelId="{FA8772A1-1EAD-46AB-A139-85B800A380D8}" type="pres">
      <dgm:prSet presAssocID="{4A237F4A-ABE9-4C38-9D0F-D32876BE939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008602-F00F-423C-81DC-FF1F41C93535}" type="pres">
      <dgm:prSet presAssocID="{14FAD7A2-45F0-4A12-B523-216D026063E7}" presName="composite" presStyleCnt="0"/>
      <dgm:spPr/>
      <dgm:t>
        <a:bodyPr/>
        <a:lstStyle/>
        <a:p>
          <a:endParaRPr lang="ru-RU"/>
        </a:p>
      </dgm:t>
    </dgm:pt>
    <dgm:pt modelId="{713E8139-B060-42A1-AD05-26AC5B5BF101}" type="pres">
      <dgm:prSet presAssocID="{14FAD7A2-45F0-4A12-B523-216D026063E7}" presName="bentUpArrow1" presStyleLbl="alignImgPlace1" presStyleIdx="0" presStyleCnt="2" custLinFactNeighborX="-6770" custLinFactNeighborY="-22621"/>
      <dgm:spPr/>
      <dgm:t>
        <a:bodyPr/>
        <a:lstStyle/>
        <a:p>
          <a:endParaRPr lang="ru-RU"/>
        </a:p>
      </dgm:t>
    </dgm:pt>
    <dgm:pt modelId="{8571ED69-64AB-4178-B727-D3B55E107089}" type="pres">
      <dgm:prSet presAssocID="{14FAD7A2-45F0-4A12-B523-216D026063E7}" presName="ParentText" presStyleLbl="node1" presStyleIdx="0" presStyleCnt="3" custScaleX="130744" custLinFactNeighborX="-143" custLinFactNeighborY="-357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91E6-D795-4027-B8A4-8B2EE85405E0}" type="pres">
      <dgm:prSet presAssocID="{14FAD7A2-45F0-4A12-B523-216D026063E7}" presName="ChildText" presStyleLbl="revTx" presStyleIdx="0" presStyleCnt="2" custLinFactX="-21177" custLinFactY="13671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DB377-97C4-4353-8E8D-86A72098ACFF}" type="pres">
      <dgm:prSet presAssocID="{4C079574-982F-48AF-A37D-D8AA49521442}" presName="sibTrans" presStyleCnt="0"/>
      <dgm:spPr/>
      <dgm:t>
        <a:bodyPr/>
        <a:lstStyle/>
        <a:p>
          <a:endParaRPr lang="ru-RU"/>
        </a:p>
      </dgm:t>
    </dgm:pt>
    <dgm:pt modelId="{FAE4753F-5A06-4E9D-9811-9ED6AE8EECE5}" type="pres">
      <dgm:prSet presAssocID="{42580C4F-D8D1-44CF-82BF-54198E799B42}" presName="composite" presStyleCnt="0"/>
      <dgm:spPr/>
      <dgm:t>
        <a:bodyPr/>
        <a:lstStyle/>
        <a:p>
          <a:endParaRPr lang="ru-RU"/>
        </a:p>
      </dgm:t>
    </dgm:pt>
    <dgm:pt modelId="{6818C790-2788-448C-B728-7366F130FFA8}" type="pres">
      <dgm:prSet presAssocID="{42580C4F-D8D1-44CF-82BF-54198E799B42}" presName="bentUpArrow1" presStyleLbl="alignImgPlace1" presStyleIdx="1" presStyleCnt="2" custLinFactNeighborX="11533" custLinFactNeighborY="-57616"/>
      <dgm:spPr/>
      <dgm:t>
        <a:bodyPr/>
        <a:lstStyle/>
        <a:p>
          <a:endParaRPr lang="ru-RU"/>
        </a:p>
      </dgm:t>
    </dgm:pt>
    <dgm:pt modelId="{CF0750E8-A774-4131-967E-7D5FC6C18BFC}" type="pres">
      <dgm:prSet presAssocID="{42580C4F-D8D1-44CF-82BF-54198E799B42}" presName="ParentText" presStyleLbl="node1" presStyleIdx="1" presStyleCnt="3" custScaleX="108575" custLinFactNeighborX="769" custLinFactNeighborY="-432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791A1-34FF-4428-8FE4-12A7CA4614F7}" type="pres">
      <dgm:prSet presAssocID="{42580C4F-D8D1-44CF-82BF-54198E799B42}" presName="ChildText" presStyleLbl="revTx" presStyleIdx="1" presStyleCnt="2" custLinFactX="-10785" custLinFactNeighborX="-100000" custLinFactNeighborY="769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19E8A-D2A1-4F04-B055-DC73079C97FB}" type="pres">
      <dgm:prSet presAssocID="{06302E7D-5F84-4A29-80BD-73BEE77E8A9A}" presName="sibTrans" presStyleCnt="0"/>
      <dgm:spPr/>
      <dgm:t>
        <a:bodyPr/>
        <a:lstStyle/>
        <a:p>
          <a:endParaRPr lang="ru-RU"/>
        </a:p>
      </dgm:t>
    </dgm:pt>
    <dgm:pt modelId="{C621BA01-1E6E-499D-8395-1F61A549461F}" type="pres">
      <dgm:prSet presAssocID="{20E9F677-BB6A-45C2-9990-ED910FE73284}" presName="composite" presStyleCnt="0"/>
      <dgm:spPr/>
      <dgm:t>
        <a:bodyPr/>
        <a:lstStyle/>
        <a:p>
          <a:endParaRPr lang="ru-RU"/>
        </a:p>
      </dgm:t>
    </dgm:pt>
    <dgm:pt modelId="{D1BB0F21-483A-4AA7-9BC6-D8AD1E73F930}" type="pres">
      <dgm:prSet presAssocID="{20E9F677-BB6A-45C2-9990-ED910FE73284}" presName="ParentText" presStyleLbl="node1" presStyleIdx="2" presStyleCnt="3" custScaleX="110087" custLinFactNeighborX="1681" custLinFactNeighborY="-583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260BAE-9F8D-457A-97F6-8E62A986F355}" srcId="{42580C4F-D8D1-44CF-82BF-54198E799B42}" destId="{385B887D-7823-4190-A54E-87A30FBD31AD}" srcOrd="0" destOrd="0" parTransId="{71B18E4F-E78B-46F1-BACA-A4FC9B44B712}" sibTransId="{98AF7B3F-73CC-42D5-A156-B63904102648}"/>
    <dgm:cxn modelId="{0FD642B0-B737-45FF-8319-D15ED1E69747}" type="presOf" srcId="{385B887D-7823-4190-A54E-87A30FBD31AD}" destId="{23B791A1-34FF-4428-8FE4-12A7CA4614F7}" srcOrd="0" destOrd="0" presId="urn:microsoft.com/office/officeart/2005/8/layout/StepDownProcess"/>
    <dgm:cxn modelId="{758F5BFF-A494-4928-9336-2641B2E79BAE}" srcId="{4A237F4A-ABE9-4C38-9D0F-D32876BE9390}" destId="{14FAD7A2-45F0-4A12-B523-216D026063E7}" srcOrd="0" destOrd="0" parTransId="{9C93BEBF-2BB7-4199-B839-037A79F08911}" sibTransId="{4C079574-982F-48AF-A37D-D8AA49521442}"/>
    <dgm:cxn modelId="{491FB642-DEDC-42BE-880F-C32A4D203BE7}" type="presOf" srcId="{14FAD7A2-45F0-4A12-B523-216D026063E7}" destId="{8571ED69-64AB-4178-B727-D3B55E107089}" srcOrd="0" destOrd="0" presId="urn:microsoft.com/office/officeart/2005/8/layout/StepDownProcess"/>
    <dgm:cxn modelId="{5308B9F6-E851-4296-84D7-AA5FFC71EA35}" type="presOf" srcId="{20E9F677-BB6A-45C2-9990-ED910FE73284}" destId="{D1BB0F21-483A-4AA7-9BC6-D8AD1E73F930}" srcOrd="0" destOrd="0" presId="urn:microsoft.com/office/officeart/2005/8/layout/StepDownProcess"/>
    <dgm:cxn modelId="{270B50BD-C073-480B-BC8B-2D2F2EA2D50F}" type="presOf" srcId="{42580C4F-D8D1-44CF-82BF-54198E799B42}" destId="{CF0750E8-A774-4131-967E-7D5FC6C18BFC}" srcOrd="0" destOrd="0" presId="urn:microsoft.com/office/officeart/2005/8/layout/StepDownProcess"/>
    <dgm:cxn modelId="{587C35D9-FD64-4940-846A-2DA259103AA3}" srcId="{14FAD7A2-45F0-4A12-B523-216D026063E7}" destId="{5297103C-9E7D-4A23-B1C9-C29CE32D8C88}" srcOrd="0" destOrd="0" parTransId="{C51DFB99-78D9-4633-803E-6357C47B3FCF}" sibTransId="{2AC14952-ECE5-4D45-B2A0-7CFE43261CEA}"/>
    <dgm:cxn modelId="{0691C441-0E3A-46CC-8D4A-B9BDF00CF284}" srcId="{4A237F4A-ABE9-4C38-9D0F-D32876BE9390}" destId="{42580C4F-D8D1-44CF-82BF-54198E799B42}" srcOrd="1" destOrd="0" parTransId="{FC421DAE-A3FA-449B-ACE8-23754B6DF73C}" sibTransId="{06302E7D-5F84-4A29-80BD-73BEE77E8A9A}"/>
    <dgm:cxn modelId="{0E2654FA-895C-44DF-A35B-F4DB9D5E3CFC}" type="presOf" srcId="{4A237F4A-ABE9-4C38-9D0F-D32876BE9390}" destId="{FA8772A1-1EAD-46AB-A139-85B800A380D8}" srcOrd="0" destOrd="0" presId="urn:microsoft.com/office/officeart/2005/8/layout/StepDownProcess"/>
    <dgm:cxn modelId="{7E18CA3F-6A7D-436E-9E7D-5028B43E64EE}" srcId="{4A237F4A-ABE9-4C38-9D0F-D32876BE9390}" destId="{20E9F677-BB6A-45C2-9990-ED910FE73284}" srcOrd="2" destOrd="0" parTransId="{F7F93A36-81A0-4F4B-B69B-C1FA38350013}" sibTransId="{8EF542CF-9EC3-4F32-A516-B8D887298AB3}"/>
    <dgm:cxn modelId="{170D0968-A381-4A57-B45A-B65DC37A56E2}" type="presOf" srcId="{5297103C-9E7D-4A23-B1C9-C29CE32D8C88}" destId="{804591E6-D795-4027-B8A4-8B2EE85405E0}" srcOrd="0" destOrd="0" presId="urn:microsoft.com/office/officeart/2005/8/layout/StepDownProcess"/>
    <dgm:cxn modelId="{08ABA0F6-F155-4C62-96A4-28D1A83AF141}" type="presParOf" srcId="{FA8772A1-1EAD-46AB-A139-85B800A380D8}" destId="{81008602-F00F-423C-81DC-FF1F41C93535}" srcOrd="0" destOrd="0" presId="urn:microsoft.com/office/officeart/2005/8/layout/StepDownProcess"/>
    <dgm:cxn modelId="{E0BDD66D-C0D9-47B9-894B-3CD8C14780FE}" type="presParOf" srcId="{81008602-F00F-423C-81DC-FF1F41C93535}" destId="{713E8139-B060-42A1-AD05-26AC5B5BF101}" srcOrd="0" destOrd="0" presId="urn:microsoft.com/office/officeart/2005/8/layout/StepDownProcess"/>
    <dgm:cxn modelId="{DDAEDF98-D87D-4DA7-8639-1BE4178FABF5}" type="presParOf" srcId="{81008602-F00F-423C-81DC-FF1F41C93535}" destId="{8571ED69-64AB-4178-B727-D3B55E107089}" srcOrd="1" destOrd="0" presId="urn:microsoft.com/office/officeart/2005/8/layout/StepDownProcess"/>
    <dgm:cxn modelId="{421AEB4E-05C0-4C5D-80BF-9FDAFF399CED}" type="presParOf" srcId="{81008602-F00F-423C-81DC-FF1F41C93535}" destId="{804591E6-D795-4027-B8A4-8B2EE85405E0}" srcOrd="2" destOrd="0" presId="urn:microsoft.com/office/officeart/2005/8/layout/StepDownProcess"/>
    <dgm:cxn modelId="{3EB32AA7-D928-4FC2-8D40-4B440F5305BB}" type="presParOf" srcId="{FA8772A1-1EAD-46AB-A139-85B800A380D8}" destId="{029DB377-97C4-4353-8E8D-86A72098ACFF}" srcOrd="1" destOrd="0" presId="urn:microsoft.com/office/officeart/2005/8/layout/StepDownProcess"/>
    <dgm:cxn modelId="{C94E7B04-460F-4A78-8594-7554EEB74D16}" type="presParOf" srcId="{FA8772A1-1EAD-46AB-A139-85B800A380D8}" destId="{FAE4753F-5A06-4E9D-9811-9ED6AE8EECE5}" srcOrd="2" destOrd="0" presId="urn:microsoft.com/office/officeart/2005/8/layout/StepDownProcess"/>
    <dgm:cxn modelId="{459EB673-3747-4332-AA39-9E3493806D0F}" type="presParOf" srcId="{FAE4753F-5A06-4E9D-9811-9ED6AE8EECE5}" destId="{6818C790-2788-448C-B728-7366F130FFA8}" srcOrd="0" destOrd="0" presId="urn:microsoft.com/office/officeart/2005/8/layout/StepDownProcess"/>
    <dgm:cxn modelId="{CFDD6C5C-D5A1-46E2-8ABE-981FA48F3846}" type="presParOf" srcId="{FAE4753F-5A06-4E9D-9811-9ED6AE8EECE5}" destId="{CF0750E8-A774-4131-967E-7D5FC6C18BFC}" srcOrd="1" destOrd="0" presId="urn:microsoft.com/office/officeart/2005/8/layout/StepDownProcess"/>
    <dgm:cxn modelId="{AADCE842-4288-44AB-A1B6-CAE8CA82016B}" type="presParOf" srcId="{FAE4753F-5A06-4E9D-9811-9ED6AE8EECE5}" destId="{23B791A1-34FF-4428-8FE4-12A7CA4614F7}" srcOrd="2" destOrd="0" presId="urn:microsoft.com/office/officeart/2005/8/layout/StepDownProcess"/>
    <dgm:cxn modelId="{D5533AD9-0F79-45CB-B434-2E88F4018804}" type="presParOf" srcId="{FA8772A1-1EAD-46AB-A139-85B800A380D8}" destId="{2E919E8A-D2A1-4F04-B055-DC73079C97FB}" srcOrd="3" destOrd="0" presId="urn:microsoft.com/office/officeart/2005/8/layout/StepDownProcess"/>
    <dgm:cxn modelId="{AE7CDD97-939C-445F-A63E-494DF1098E70}" type="presParOf" srcId="{FA8772A1-1EAD-46AB-A139-85B800A380D8}" destId="{C621BA01-1E6E-499D-8395-1F61A549461F}" srcOrd="4" destOrd="0" presId="urn:microsoft.com/office/officeart/2005/8/layout/StepDownProcess"/>
    <dgm:cxn modelId="{F452DBB0-6044-4384-9062-3BA40FE0AD13}" type="presParOf" srcId="{C621BA01-1E6E-499D-8395-1F61A549461F}" destId="{D1BB0F21-483A-4AA7-9BC6-D8AD1E73F93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BD1017F-D746-4791-9986-223F1B87F2A8}" type="doc">
      <dgm:prSet loTypeId="urn:microsoft.com/office/officeart/2005/8/layout/h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AD9D9F-F8F6-420E-8FE3-2376A9981901}">
      <dgm:prSet phldrT="[Текст]" custT="1"/>
      <dgm:spPr/>
      <dgm:t>
        <a:bodyPr/>
        <a:lstStyle/>
        <a:p>
          <a:pPr algn="ctr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Расчет прогнозных показателей по налогу на имущество организаций произведен с учетом данных министерства экономического развития, инвестиционной политики и инноваций Магаданской области, в соответствии с действующим законодательством, с учетом данных предоставленных УФНС по Магаданской области, а также на основе рассчитанного Министерством финансов РФ налогового потенциала по Магаданской области.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132BD80-2EF9-4432-A7D0-ED8F37386623}" type="parTrans" cxnId="{B0E580F5-6A30-4A5D-88B0-2D96085EB4F7}">
      <dgm:prSet/>
      <dgm:spPr/>
      <dgm:t>
        <a:bodyPr/>
        <a:lstStyle/>
        <a:p>
          <a:endParaRPr lang="ru-RU"/>
        </a:p>
      </dgm:t>
    </dgm:pt>
    <dgm:pt modelId="{7462DF4C-8715-4C7D-AFA1-3718814D0E50}" type="sibTrans" cxnId="{B0E580F5-6A30-4A5D-88B0-2D96085EB4F7}">
      <dgm:prSet/>
      <dgm:spPr/>
      <dgm:t>
        <a:bodyPr/>
        <a:lstStyle/>
        <a:p>
          <a:endParaRPr lang="ru-RU"/>
        </a:p>
      </dgm:t>
    </dgm:pt>
    <dgm:pt modelId="{64CFC4BA-51AB-4B38-9826-0A1720762D2C}" type="pres">
      <dgm:prSet presAssocID="{8BD1017F-D746-4791-9986-223F1B87F2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7E39BE-DB32-490F-AB11-876B553D849A}" type="pres">
      <dgm:prSet presAssocID="{8BD1017F-D746-4791-9986-223F1B87F2A8}" presName="dummy" presStyleCnt="0"/>
      <dgm:spPr/>
    </dgm:pt>
    <dgm:pt modelId="{11067AEA-79AA-42CA-A3F2-22209C7019B7}" type="pres">
      <dgm:prSet presAssocID="{8BD1017F-D746-4791-9986-223F1B87F2A8}" presName="linH" presStyleCnt="0"/>
      <dgm:spPr/>
    </dgm:pt>
    <dgm:pt modelId="{7BCDDC76-656D-42A5-ABDC-F07219B80E1B}" type="pres">
      <dgm:prSet presAssocID="{8BD1017F-D746-4791-9986-223F1B87F2A8}" presName="padding1" presStyleCnt="0"/>
      <dgm:spPr/>
    </dgm:pt>
    <dgm:pt modelId="{1E6DF44E-E8CA-4305-A961-7B5B1830B3E1}" type="pres">
      <dgm:prSet presAssocID="{26AD9D9F-F8F6-420E-8FE3-2376A9981901}" presName="linV" presStyleCnt="0"/>
      <dgm:spPr/>
    </dgm:pt>
    <dgm:pt modelId="{EB9E4F10-D3EB-4CD5-B505-D3669AD5956A}" type="pres">
      <dgm:prSet presAssocID="{26AD9D9F-F8F6-420E-8FE3-2376A9981901}" presName="spVertical1" presStyleCnt="0"/>
      <dgm:spPr/>
    </dgm:pt>
    <dgm:pt modelId="{40E39C09-C969-4D86-BF89-EF8A3A5CAC08}" type="pres">
      <dgm:prSet presAssocID="{26AD9D9F-F8F6-420E-8FE3-2376A9981901}" presName="parTx" presStyleLbl="revTx" presStyleIdx="0" presStyleCnt="1" custScaleX="104520" custScaleY="267429" custLinFactNeighborX="-10437" custLinFactNeighborY="143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AEA5A-6113-4D05-A42B-D63DFC1DAD4D}" type="pres">
      <dgm:prSet presAssocID="{26AD9D9F-F8F6-420E-8FE3-2376A9981901}" presName="spVertical2" presStyleCnt="0"/>
      <dgm:spPr/>
    </dgm:pt>
    <dgm:pt modelId="{E4083C2C-030B-48A0-85B4-D99AA9DDD7B9}" type="pres">
      <dgm:prSet presAssocID="{26AD9D9F-F8F6-420E-8FE3-2376A9981901}" presName="spVertical3" presStyleCnt="0"/>
      <dgm:spPr/>
    </dgm:pt>
    <dgm:pt modelId="{4EDD7676-9DDB-4B7D-9654-DE1AA543816A}" type="pres">
      <dgm:prSet presAssocID="{8BD1017F-D746-4791-9986-223F1B87F2A8}" presName="padding2" presStyleCnt="0"/>
      <dgm:spPr/>
    </dgm:pt>
    <dgm:pt modelId="{DF6BB591-6EFC-4001-9487-7EBA93B9E30E}" type="pres">
      <dgm:prSet presAssocID="{8BD1017F-D746-4791-9986-223F1B87F2A8}" presName="negArrow" presStyleCnt="0"/>
      <dgm:spPr/>
    </dgm:pt>
    <dgm:pt modelId="{CE900E99-9C5F-4E93-A53B-885723A6F6DA}" type="pres">
      <dgm:prSet presAssocID="{8BD1017F-D746-4791-9986-223F1B87F2A8}" presName="backgroundArrow" presStyleLbl="node1" presStyleIdx="0" presStyleCnt="1" custScaleY="283547"/>
      <dgm:spPr/>
    </dgm:pt>
  </dgm:ptLst>
  <dgm:cxnLst>
    <dgm:cxn modelId="{B0E580F5-6A30-4A5D-88B0-2D96085EB4F7}" srcId="{8BD1017F-D746-4791-9986-223F1B87F2A8}" destId="{26AD9D9F-F8F6-420E-8FE3-2376A9981901}" srcOrd="0" destOrd="0" parTransId="{B132BD80-2EF9-4432-A7D0-ED8F37386623}" sibTransId="{7462DF4C-8715-4C7D-AFA1-3718814D0E50}"/>
    <dgm:cxn modelId="{9532E883-DD2F-42E0-9FB6-9E91668E6209}" type="presOf" srcId="{8BD1017F-D746-4791-9986-223F1B87F2A8}" destId="{64CFC4BA-51AB-4B38-9826-0A1720762D2C}" srcOrd="0" destOrd="0" presId="urn:microsoft.com/office/officeart/2005/8/layout/hProcess3"/>
    <dgm:cxn modelId="{4CB91F9B-2672-4BAF-AA61-0AA7E0A3D593}" type="presOf" srcId="{26AD9D9F-F8F6-420E-8FE3-2376A9981901}" destId="{40E39C09-C969-4D86-BF89-EF8A3A5CAC08}" srcOrd="0" destOrd="0" presId="urn:microsoft.com/office/officeart/2005/8/layout/hProcess3"/>
    <dgm:cxn modelId="{FA785F33-3246-40F0-93C0-E9EE18DF165E}" type="presParOf" srcId="{64CFC4BA-51AB-4B38-9826-0A1720762D2C}" destId="{087E39BE-DB32-490F-AB11-876B553D849A}" srcOrd="0" destOrd="0" presId="urn:microsoft.com/office/officeart/2005/8/layout/hProcess3"/>
    <dgm:cxn modelId="{1C9C2341-2B09-42AC-B0B8-7CD7531C2E8D}" type="presParOf" srcId="{64CFC4BA-51AB-4B38-9826-0A1720762D2C}" destId="{11067AEA-79AA-42CA-A3F2-22209C7019B7}" srcOrd="1" destOrd="0" presId="urn:microsoft.com/office/officeart/2005/8/layout/hProcess3"/>
    <dgm:cxn modelId="{B0DA9949-CEC9-4EAA-9EB3-963AEAF8DBB9}" type="presParOf" srcId="{11067AEA-79AA-42CA-A3F2-22209C7019B7}" destId="{7BCDDC76-656D-42A5-ABDC-F07219B80E1B}" srcOrd="0" destOrd="0" presId="urn:microsoft.com/office/officeart/2005/8/layout/hProcess3"/>
    <dgm:cxn modelId="{5AEEF0BC-0A93-4941-AA8B-AAC111D7201F}" type="presParOf" srcId="{11067AEA-79AA-42CA-A3F2-22209C7019B7}" destId="{1E6DF44E-E8CA-4305-A961-7B5B1830B3E1}" srcOrd="1" destOrd="0" presId="urn:microsoft.com/office/officeart/2005/8/layout/hProcess3"/>
    <dgm:cxn modelId="{BCB94768-5135-454D-AA92-2C11F1575E87}" type="presParOf" srcId="{1E6DF44E-E8CA-4305-A961-7B5B1830B3E1}" destId="{EB9E4F10-D3EB-4CD5-B505-D3669AD5956A}" srcOrd="0" destOrd="0" presId="urn:microsoft.com/office/officeart/2005/8/layout/hProcess3"/>
    <dgm:cxn modelId="{4084D423-DD16-4F63-B1C3-A1643C78EB4B}" type="presParOf" srcId="{1E6DF44E-E8CA-4305-A961-7B5B1830B3E1}" destId="{40E39C09-C969-4D86-BF89-EF8A3A5CAC08}" srcOrd="1" destOrd="0" presId="urn:microsoft.com/office/officeart/2005/8/layout/hProcess3"/>
    <dgm:cxn modelId="{FF82B8D3-441F-4CE7-882F-475782D16FF6}" type="presParOf" srcId="{1E6DF44E-E8CA-4305-A961-7B5B1830B3E1}" destId="{192AEA5A-6113-4D05-A42B-D63DFC1DAD4D}" srcOrd="2" destOrd="0" presId="urn:microsoft.com/office/officeart/2005/8/layout/hProcess3"/>
    <dgm:cxn modelId="{D817BC2F-CD6E-4B8C-8F74-17CB4D5C20AD}" type="presParOf" srcId="{1E6DF44E-E8CA-4305-A961-7B5B1830B3E1}" destId="{E4083C2C-030B-48A0-85B4-D99AA9DDD7B9}" srcOrd="3" destOrd="0" presId="urn:microsoft.com/office/officeart/2005/8/layout/hProcess3"/>
    <dgm:cxn modelId="{8BB502FC-F6E9-4CAA-867A-3F678F7CFE58}" type="presParOf" srcId="{11067AEA-79AA-42CA-A3F2-22209C7019B7}" destId="{4EDD7676-9DDB-4B7D-9654-DE1AA543816A}" srcOrd="2" destOrd="0" presId="urn:microsoft.com/office/officeart/2005/8/layout/hProcess3"/>
    <dgm:cxn modelId="{EA00EF66-9087-493F-81D6-9AAB4A9C6120}" type="presParOf" srcId="{11067AEA-79AA-42CA-A3F2-22209C7019B7}" destId="{DF6BB591-6EFC-4001-9487-7EBA93B9E30E}" srcOrd="3" destOrd="0" presId="urn:microsoft.com/office/officeart/2005/8/layout/hProcess3"/>
    <dgm:cxn modelId="{6A7F0893-84A6-4B3F-91E4-62635978A120}" type="presParOf" srcId="{11067AEA-79AA-42CA-A3F2-22209C7019B7}" destId="{CE900E99-9C5F-4E93-A53B-885723A6F6DA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A237F4A-ABE9-4C38-9D0F-D32876BE9390}" type="doc">
      <dgm:prSet loTypeId="urn:microsoft.com/office/officeart/2005/8/layout/chart3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F42FA2B-228B-4B90-9773-8A0E60BF9CF0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 Фонда содействия реформированию ЖКХ, 2%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62299C-59CE-4F78-947E-CF38FC7035A1}" type="parTrans" cxnId="{C68B7EB1-FC82-47B1-8FCA-31C3E3170D92}">
      <dgm:prSet/>
      <dgm:spPr/>
      <dgm:t>
        <a:bodyPr/>
        <a:lstStyle/>
        <a:p>
          <a:endParaRPr lang="ru-RU"/>
        </a:p>
      </dgm:t>
    </dgm:pt>
    <dgm:pt modelId="{38C3F19D-C133-4E7F-8C4B-AA2C623E1962}" type="sibTrans" cxnId="{C68B7EB1-FC82-47B1-8FCA-31C3E3170D92}">
      <dgm:prSet/>
      <dgm:spPr/>
      <dgm:t>
        <a:bodyPr/>
        <a:lstStyle/>
        <a:p>
          <a:endParaRPr lang="ru-RU"/>
        </a:p>
      </dgm:t>
    </dgm:pt>
    <dgm:pt modelId="{BCCE9EB9-261B-4F37-98EB-5D8E611C36C9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Дотации, 78%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F1AC92-D823-454D-AD3C-728AD69E99D1}" type="parTrans" cxnId="{5B81C8C9-838D-449A-B8A4-AB14ABC8DEF4}">
      <dgm:prSet/>
      <dgm:spPr/>
      <dgm:t>
        <a:bodyPr/>
        <a:lstStyle/>
        <a:p>
          <a:endParaRPr lang="ru-RU"/>
        </a:p>
      </dgm:t>
    </dgm:pt>
    <dgm:pt modelId="{62E1E502-5868-4EDD-BB50-75FF92A87E04}" type="sibTrans" cxnId="{5B81C8C9-838D-449A-B8A4-AB14ABC8DEF4}">
      <dgm:prSet/>
      <dgm:spPr/>
      <dgm:t>
        <a:bodyPr/>
        <a:lstStyle/>
        <a:p>
          <a:endParaRPr lang="ru-RU"/>
        </a:p>
      </dgm:t>
    </dgm:pt>
    <dgm:pt modelId="{091AF27F-7512-42BC-B6D5-CC0DB158A40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МБТ, 1%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BC4651-58B1-4690-A751-C6AA3DC80157}" type="parTrans" cxnId="{C3C75131-B000-49B4-83D5-BAB278993C5B}">
      <dgm:prSet/>
      <dgm:spPr/>
      <dgm:t>
        <a:bodyPr/>
        <a:lstStyle/>
        <a:p>
          <a:endParaRPr lang="ru-RU"/>
        </a:p>
      </dgm:t>
    </dgm:pt>
    <dgm:pt modelId="{2AE3924E-C4B5-4F5A-B062-9DFB25B9647E}" type="sibTrans" cxnId="{C3C75131-B000-49B4-83D5-BAB278993C5B}">
      <dgm:prSet/>
      <dgm:spPr/>
      <dgm:t>
        <a:bodyPr/>
        <a:lstStyle/>
        <a:p>
          <a:endParaRPr lang="ru-RU"/>
        </a:p>
      </dgm:t>
    </dgm:pt>
    <dgm:pt modelId="{08116993-076E-406B-A01C-DA37A94E82FF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Субвенции, 8%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F220C8-273B-4EA9-B637-CC5F381A039C}" type="parTrans" cxnId="{7B9537C6-7935-4D93-AD28-D33DA7A5ADB6}">
      <dgm:prSet/>
      <dgm:spPr/>
      <dgm:t>
        <a:bodyPr/>
        <a:lstStyle/>
        <a:p>
          <a:endParaRPr lang="ru-RU"/>
        </a:p>
      </dgm:t>
    </dgm:pt>
    <dgm:pt modelId="{F71A8B53-95EA-4A9E-94D1-368297E497D3}" type="sibTrans" cxnId="{7B9537C6-7935-4D93-AD28-D33DA7A5ADB6}">
      <dgm:prSet/>
      <dgm:spPr/>
      <dgm:t>
        <a:bodyPr/>
        <a:lstStyle/>
        <a:p>
          <a:endParaRPr lang="ru-RU"/>
        </a:p>
      </dgm:t>
    </dgm:pt>
    <dgm:pt modelId="{2D1FF00A-9C44-4C83-BFC1-D453ADCD489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Субсидии, 11%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DBDFAD-027E-4A43-92C9-C5DF5CA24C69}" type="parTrans" cxnId="{A3FBCC81-6541-4018-9F78-AA3A9404A1E5}">
      <dgm:prSet/>
      <dgm:spPr/>
      <dgm:t>
        <a:bodyPr/>
        <a:lstStyle/>
        <a:p>
          <a:endParaRPr lang="ru-RU"/>
        </a:p>
      </dgm:t>
    </dgm:pt>
    <dgm:pt modelId="{C98F4E85-9A32-4BD6-A1CB-FD60F6DB21FC}" type="sibTrans" cxnId="{A3FBCC81-6541-4018-9F78-AA3A9404A1E5}">
      <dgm:prSet/>
      <dgm:spPr/>
      <dgm:t>
        <a:bodyPr/>
        <a:lstStyle/>
        <a:p>
          <a:endParaRPr lang="ru-RU"/>
        </a:p>
      </dgm:t>
    </dgm:pt>
    <dgm:pt modelId="{A569231A-1D43-45B3-B17B-38E3178D76BE}" type="pres">
      <dgm:prSet presAssocID="{4A237F4A-ABE9-4C38-9D0F-D32876BE939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7CA928-2104-4C25-961A-82910D9620EB}" type="pres">
      <dgm:prSet presAssocID="{4A237F4A-ABE9-4C38-9D0F-D32876BE9390}" presName="wedge1" presStyleLbl="node1" presStyleIdx="0" presStyleCnt="5" custScaleY="99852"/>
      <dgm:spPr/>
      <dgm:t>
        <a:bodyPr/>
        <a:lstStyle/>
        <a:p>
          <a:endParaRPr lang="ru-RU"/>
        </a:p>
      </dgm:t>
    </dgm:pt>
    <dgm:pt modelId="{765D0824-9455-4EBE-A45E-7033373C5671}" type="pres">
      <dgm:prSet presAssocID="{4A237F4A-ABE9-4C38-9D0F-D32876BE939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13CCD-A062-4090-A6CA-C1036102A6DE}" type="pres">
      <dgm:prSet presAssocID="{4A237F4A-ABE9-4C38-9D0F-D32876BE9390}" presName="wedge2" presStyleLbl="node1" presStyleIdx="1" presStyleCnt="5"/>
      <dgm:spPr/>
      <dgm:t>
        <a:bodyPr/>
        <a:lstStyle/>
        <a:p>
          <a:endParaRPr lang="ru-RU"/>
        </a:p>
      </dgm:t>
    </dgm:pt>
    <dgm:pt modelId="{F3F07524-7BF2-4CBD-A826-B5E3371135B8}" type="pres">
      <dgm:prSet presAssocID="{4A237F4A-ABE9-4C38-9D0F-D32876BE939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1E76B-5C85-4AE9-A869-6FD1E27B9026}" type="pres">
      <dgm:prSet presAssocID="{4A237F4A-ABE9-4C38-9D0F-D32876BE9390}" presName="wedge3" presStyleLbl="node1" presStyleIdx="2" presStyleCnt="5"/>
      <dgm:spPr/>
      <dgm:t>
        <a:bodyPr/>
        <a:lstStyle/>
        <a:p>
          <a:endParaRPr lang="ru-RU"/>
        </a:p>
      </dgm:t>
    </dgm:pt>
    <dgm:pt modelId="{C612C048-F51B-459E-AA81-9A90BCAD3081}" type="pres">
      <dgm:prSet presAssocID="{4A237F4A-ABE9-4C38-9D0F-D32876BE939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C405B-9BF8-4304-B360-3BDFEACF111C}" type="pres">
      <dgm:prSet presAssocID="{4A237F4A-ABE9-4C38-9D0F-D32876BE9390}" presName="wedge4" presStyleLbl="node1" presStyleIdx="3" presStyleCnt="5"/>
      <dgm:spPr/>
      <dgm:t>
        <a:bodyPr/>
        <a:lstStyle/>
        <a:p>
          <a:endParaRPr lang="ru-RU"/>
        </a:p>
      </dgm:t>
    </dgm:pt>
    <dgm:pt modelId="{B0C9179C-615F-4AB4-8F02-12634B7C564B}" type="pres">
      <dgm:prSet presAssocID="{4A237F4A-ABE9-4C38-9D0F-D32876BE939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A1E2C-03C3-4293-9015-C429356EA7E8}" type="pres">
      <dgm:prSet presAssocID="{4A237F4A-ABE9-4C38-9D0F-D32876BE9390}" presName="wedge5" presStyleLbl="node1" presStyleIdx="4" presStyleCnt="5"/>
      <dgm:spPr/>
      <dgm:t>
        <a:bodyPr/>
        <a:lstStyle/>
        <a:p>
          <a:endParaRPr lang="ru-RU"/>
        </a:p>
      </dgm:t>
    </dgm:pt>
    <dgm:pt modelId="{CDA92CE2-E380-4BA7-815F-E85B11DC51F6}" type="pres">
      <dgm:prSet presAssocID="{4A237F4A-ABE9-4C38-9D0F-D32876BE939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9537C6-7935-4D93-AD28-D33DA7A5ADB6}" srcId="{4A237F4A-ABE9-4C38-9D0F-D32876BE9390}" destId="{08116993-076E-406B-A01C-DA37A94E82FF}" srcOrd="3" destOrd="0" parTransId="{6BF220C8-273B-4EA9-B637-CC5F381A039C}" sibTransId="{F71A8B53-95EA-4A9E-94D1-368297E497D3}"/>
    <dgm:cxn modelId="{8771DA23-6EA7-496B-9706-CC2B7B139C67}" type="presOf" srcId="{BCCE9EB9-261B-4F37-98EB-5D8E611C36C9}" destId="{AEE13CCD-A062-4090-A6CA-C1036102A6DE}" srcOrd="0" destOrd="0" presId="urn:microsoft.com/office/officeart/2005/8/layout/chart3"/>
    <dgm:cxn modelId="{367852A5-18AF-4007-A891-32FBF21219AD}" type="presOf" srcId="{4A237F4A-ABE9-4C38-9D0F-D32876BE9390}" destId="{A569231A-1D43-45B3-B17B-38E3178D76BE}" srcOrd="0" destOrd="0" presId="urn:microsoft.com/office/officeart/2005/8/layout/chart3"/>
    <dgm:cxn modelId="{15180000-5AE0-4F2A-87DF-4E707E691927}" type="presOf" srcId="{08116993-076E-406B-A01C-DA37A94E82FF}" destId="{E6BC405B-9BF8-4304-B360-3BDFEACF111C}" srcOrd="0" destOrd="0" presId="urn:microsoft.com/office/officeart/2005/8/layout/chart3"/>
    <dgm:cxn modelId="{C68B7EB1-FC82-47B1-8FCA-31C3E3170D92}" srcId="{4A237F4A-ABE9-4C38-9D0F-D32876BE9390}" destId="{8F42FA2B-228B-4B90-9773-8A0E60BF9CF0}" srcOrd="0" destOrd="0" parTransId="{8A62299C-59CE-4F78-947E-CF38FC7035A1}" sibTransId="{38C3F19D-C133-4E7F-8C4B-AA2C623E1962}"/>
    <dgm:cxn modelId="{113DB1B2-F3B4-42C6-BA7E-918E186342B9}" type="presOf" srcId="{2D1FF00A-9C44-4C83-BFC1-D453ADCD4892}" destId="{C612C048-F51B-459E-AA81-9A90BCAD3081}" srcOrd="1" destOrd="0" presId="urn:microsoft.com/office/officeart/2005/8/layout/chart3"/>
    <dgm:cxn modelId="{5B81C8C9-838D-449A-B8A4-AB14ABC8DEF4}" srcId="{4A237F4A-ABE9-4C38-9D0F-D32876BE9390}" destId="{BCCE9EB9-261B-4F37-98EB-5D8E611C36C9}" srcOrd="1" destOrd="0" parTransId="{EBF1AC92-D823-454D-AD3C-728AD69E99D1}" sibTransId="{62E1E502-5868-4EDD-BB50-75FF92A87E04}"/>
    <dgm:cxn modelId="{9C09959C-16DC-48E4-A2F1-2BA0472F5514}" type="presOf" srcId="{08116993-076E-406B-A01C-DA37A94E82FF}" destId="{B0C9179C-615F-4AB4-8F02-12634B7C564B}" srcOrd="1" destOrd="0" presId="urn:microsoft.com/office/officeart/2005/8/layout/chart3"/>
    <dgm:cxn modelId="{A3FBCC81-6541-4018-9F78-AA3A9404A1E5}" srcId="{4A237F4A-ABE9-4C38-9D0F-D32876BE9390}" destId="{2D1FF00A-9C44-4C83-BFC1-D453ADCD4892}" srcOrd="2" destOrd="0" parTransId="{58DBDFAD-027E-4A43-92C9-C5DF5CA24C69}" sibTransId="{C98F4E85-9A32-4BD6-A1CB-FD60F6DB21FC}"/>
    <dgm:cxn modelId="{0A35C4F1-5562-4F75-B977-B71D5E88DB0E}" type="presOf" srcId="{8F42FA2B-228B-4B90-9773-8A0E60BF9CF0}" destId="{765D0824-9455-4EBE-A45E-7033373C5671}" srcOrd="1" destOrd="0" presId="urn:microsoft.com/office/officeart/2005/8/layout/chart3"/>
    <dgm:cxn modelId="{0704BCB8-C010-44D2-8B2C-8885F0222EF5}" type="presOf" srcId="{8F42FA2B-228B-4B90-9773-8A0E60BF9CF0}" destId="{417CA928-2104-4C25-961A-82910D9620EB}" srcOrd="0" destOrd="0" presId="urn:microsoft.com/office/officeart/2005/8/layout/chart3"/>
    <dgm:cxn modelId="{C3C75131-B000-49B4-83D5-BAB278993C5B}" srcId="{4A237F4A-ABE9-4C38-9D0F-D32876BE9390}" destId="{091AF27F-7512-42BC-B6D5-CC0DB158A401}" srcOrd="4" destOrd="0" parTransId="{21BC4651-58B1-4690-A751-C6AA3DC80157}" sibTransId="{2AE3924E-C4B5-4F5A-B062-9DFB25B9647E}"/>
    <dgm:cxn modelId="{DC4145FB-36D2-461A-B7CF-D405F22E15CD}" type="presOf" srcId="{091AF27F-7512-42BC-B6D5-CC0DB158A401}" destId="{CDA92CE2-E380-4BA7-815F-E85B11DC51F6}" srcOrd="1" destOrd="0" presId="urn:microsoft.com/office/officeart/2005/8/layout/chart3"/>
    <dgm:cxn modelId="{92A63686-DFAE-4FCA-BC51-0DA3D322315F}" type="presOf" srcId="{091AF27F-7512-42BC-B6D5-CC0DB158A401}" destId="{C3FA1E2C-03C3-4293-9015-C429356EA7E8}" srcOrd="0" destOrd="0" presId="urn:microsoft.com/office/officeart/2005/8/layout/chart3"/>
    <dgm:cxn modelId="{3195B775-C5F2-4BA6-ABCF-3933746B32A7}" type="presOf" srcId="{BCCE9EB9-261B-4F37-98EB-5D8E611C36C9}" destId="{F3F07524-7BF2-4CBD-A826-B5E3371135B8}" srcOrd="1" destOrd="0" presId="urn:microsoft.com/office/officeart/2005/8/layout/chart3"/>
    <dgm:cxn modelId="{45BDA9DA-1AB0-48D2-91A8-ACAFDF7F842C}" type="presOf" srcId="{2D1FF00A-9C44-4C83-BFC1-D453ADCD4892}" destId="{1FE1E76B-5C85-4AE9-A869-6FD1E27B9026}" srcOrd="0" destOrd="0" presId="urn:microsoft.com/office/officeart/2005/8/layout/chart3"/>
    <dgm:cxn modelId="{3D5B96DC-F27C-4F2B-B8E3-FB7B1755CF86}" type="presParOf" srcId="{A569231A-1D43-45B3-B17B-38E3178D76BE}" destId="{417CA928-2104-4C25-961A-82910D9620EB}" srcOrd="0" destOrd="0" presId="urn:microsoft.com/office/officeart/2005/8/layout/chart3"/>
    <dgm:cxn modelId="{67B946FB-4A1E-4347-BBAA-3E9FB47E5319}" type="presParOf" srcId="{A569231A-1D43-45B3-B17B-38E3178D76BE}" destId="{765D0824-9455-4EBE-A45E-7033373C5671}" srcOrd="1" destOrd="0" presId="urn:microsoft.com/office/officeart/2005/8/layout/chart3"/>
    <dgm:cxn modelId="{A4E2FEBB-1AFF-4C15-9095-2DC6E91ED08A}" type="presParOf" srcId="{A569231A-1D43-45B3-B17B-38E3178D76BE}" destId="{AEE13CCD-A062-4090-A6CA-C1036102A6DE}" srcOrd="2" destOrd="0" presId="urn:microsoft.com/office/officeart/2005/8/layout/chart3"/>
    <dgm:cxn modelId="{732BEB56-B49D-45A2-93F2-5A7D6664AC8E}" type="presParOf" srcId="{A569231A-1D43-45B3-B17B-38E3178D76BE}" destId="{F3F07524-7BF2-4CBD-A826-B5E3371135B8}" srcOrd="3" destOrd="0" presId="urn:microsoft.com/office/officeart/2005/8/layout/chart3"/>
    <dgm:cxn modelId="{A6369A4F-A214-4B7F-B8B0-05A1FD6BFEA2}" type="presParOf" srcId="{A569231A-1D43-45B3-B17B-38E3178D76BE}" destId="{1FE1E76B-5C85-4AE9-A869-6FD1E27B9026}" srcOrd="4" destOrd="0" presId="urn:microsoft.com/office/officeart/2005/8/layout/chart3"/>
    <dgm:cxn modelId="{AB8E9113-ADCE-42AF-8709-4CF99F3DF6C7}" type="presParOf" srcId="{A569231A-1D43-45B3-B17B-38E3178D76BE}" destId="{C612C048-F51B-459E-AA81-9A90BCAD3081}" srcOrd="5" destOrd="0" presId="urn:microsoft.com/office/officeart/2005/8/layout/chart3"/>
    <dgm:cxn modelId="{A1513643-5804-4210-983D-1ECC84816EA1}" type="presParOf" srcId="{A569231A-1D43-45B3-B17B-38E3178D76BE}" destId="{E6BC405B-9BF8-4304-B360-3BDFEACF111C}" srcOrd="6" destOrd="0" presId="urn:microsoft.com/office/officeart/2005/8/layout/chart3"/>
    <dgm:cxn modelId="{3B0099C7-FD3A-449A-9E04-2C0F16E20EC8}" type="presParOf" srcId="{A569231A-1D43-45B3-B17B-38E3178D76BE}" destId="{B0C9179C-615F-4AB4-8F02-12634B7C564B}" srcOrd="7" destOrd="0" presId="urn:microsoft.com/office/officeart/2005/8/layout/chart3"/>
    <dgm:cxn modelId="{C624CE9F-7D90-4EF7-9966-7DA59FC6EBEF}" type="presParOf" srcId="{A569231A-1D43-45B3-B17B-38E3178D76BE}" destId="{C3FA1E2C-03C3-4293-9015-C429356EA7E8}" srcOrd="8" destOrd="0" presId="urn:microsoft.com/office/officeart/2005/8/layout/chart3"/>
    <dgm:cxn modelId="{D9A53E58-EDE6-400A-9F50-0F92099D1A14}" type="presParOf" srcId="{A569231A-1D43-45B3-B17B-38E3178D76BE}" destId="{CDA92CE2-E380-4BA7-815F-E85B11DC51F6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E2EBA34-3B1C-40FF-BBC8-8DC77AC675A3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6B0CFC50-DD45-4ED9-8211-E64398292623}">
      <dgm:prSet custT="1"/>
      <dgm:spPr/>
      <dgm:t>
        <a:bodyPr/>
        <a:lstStyle/>
        <a:p>
          <a:pPr algn="ctr" rtl="0"/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Прочие налоговые доходы в 2014-2016 годах (млн. рублей)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06E32EB1-FA1A-4CBF-9840-58CC9198F7EE}" type="parTrans" cxnId="{3936E3D0-E155-47DA-A98F-88144B93F222}">
      <dgm:prSet/>
      <dgm:spPr/>
      <dgm:t>
        <a:bodyPr/>
        <a:lstStyle/>
        <a:p>
          <a:endParaRPr lang="ru-RU"/>
        </a:p>
      </dgm:t>
    </dgm:pt>
    <dgm:pt modelId="{F29C45B3-CFC3-4CA0-8EF7-7E37EA8911DE}" type="sibTrans" cxnId="{3936E3D0-E155-47DA-A98F-88144B93F222}">
      <dgm:prSet/>
      <dgm:spPr/>
      <dgm:t>
        <a:bodyPr/>
        <a:lstStyle/>
        <a:p>
          <a:endParaRPr lang="ru-RU"/>
        </a:p>
      </dgm:t>
    </dgm:pt>
    <dgm:pt modelId="{1904A1CC-59C5-42E5-AFFC-A5C30BFA651D}" type="pres">
      <dgm:prSet presAssocID="{1E2EBA34-3B1C-40FF-BBC8-8DC77AC675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61B26C-3D73-4F0D-A459-B499F67A6951}" type="pres">
      <dgm:prSet presAssocID="{6B0CFC50-DD45-4ED9-8211-E6439829262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36E3D0-E155-47DA-A98F-88144B93F222}" srcId="{1E2EBA34-3B1C-40FF-BBC8-8DC77AC675A3}" destId="{6B0CFC50-DD45-4ED9-8211-E64398292623}" srcOrd="0" destOrd="0" parTransId="{06E32EB1-FA1A-4CBF-9840-58CC9198F7EE}" sibTransId="{F29C45B3-CFC3-4CA0-8EF7-7E37EA8911DE}"/>
    <dgm:cxn modelId="{6DE1A007-E385-4DAC-914E-7F51B2BD776A}" type="presOf" srcId="{6B0CFC50-DD45-4ED9-8211-E64398292623}" destId="{2861B26C-3D73-4F0D-A459-B499F67A6951}" srcOrd="0" destOrd="0" presId="urn:microsoft.com/office/officeart/2005/8/layout/vList2"/>
    <dgm:cxn modelId="{5F654D8D-08F5-4B65-AFBA-B5C8C7A9037D}" type="presOf" srcId="{1E2EBA34-3B1C-40FF-BBC8-8DC77AC675A3}" destId="{1904A1CC-59C5-42E5-AFFC-A5C30BFA651D}" srcOrd="0" destOrd="0" presId="urn:microsoft.com/office/officeart/2005/8/layout/vList2"/>
    <dgm:cxn modelId="{FB668687-08D4-4831-8978-2BB30BDEA792}" type="presParOf" srcId="{1904A1CC-59C5-42E5-AFFC-A5C30BFA651D}" destId="{2861B26C-3D73-4F0D-A459-B499F67A69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FFA067C-C800-4E63-BD7F-30289DC49B6C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99C42D33-270B-4E88-A2F2-73A334A1D5C4}">
      <dgm:prSet custT="1"/>
      <dgm:spPr/>
      <dgm:t>
        <a:bodyPr/>
        <a:lstStyle/>
        <a:p>
          <a:pPr algn="ctr"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Объем и структура безвозмездных поступлений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669721F-2BF3-4D85-9BE1-DEBB886C0811}" type="parTrans" cxnId="{0ED597B4-4F22-4BC2-A72F-F5C2A6473266}">
      <dgm:prSet/>
      <dgm:spPr/>
      <dgm:t>
        <a:bodyPr/>
        <a:lstStyle/>
        <a:p>
          <a:endParaRPr lang="ru-RU"/>
        </a:p>
      </dgm:t>
    </dgm:pt>
    <dgm:pt modelId="{F2A8F520-FB75-48B1-A213-9F67A7029D37}" type="sibTrans" cxnId="{0ED597B4-4F22-4BC2-A72F-F5C2A6473266}">
      <dgm:prSet/>
      <dgm:spPr/>
      <dgm:t>
        <a:bodyPr/>
        <a:lstStyle/>
        <a:p>
          <a:endParaRPr lang="ru-RU"/>
        </a:p>
      </dgm:t>
    </dgm:pt>
    <dgm:pt modelId="{F148BFD0-7939-41FB-9C1E-AD0709E18079}" type="pres">
      <dgm:prSet presAssocID="{8FFA067C-C800-4E63-BD7F-30289DC49B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EF2F73-A963-420C-A825-66AEAC614C45}" type="pres">
      <dgm:prSet presAssocID="{99C42D33-270B-4E88-A2F2-73A334A1D5C4}" presName="parentText" presStyleLbl="node1" presStyleIdx="0" presStyleCnt="1" custLinFactNeighborY="210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EA3D82-F1EB-4CD1-B0CD-F4277B277B0C}" type="presOf" srcId="{99C42D33-270B-4E88-A2F2-73A334A1D5C4}" destId="{7CEF2F73-A963-420C-A825-66AEAC614C45}" srcOrd="0" destOrd="0" presId="urn:microsoft.com/office/officeart/2005/8/layout/vList2"/>
    <dgm:cxn modelId="{D2EFB20B-258A-4554-9EF6-2D21B329934E}" type="presOf" srcId="{8FFA067C-C800-4E63-BD7F-30289DC49B6C}" destId="{F148BFD0-7939-41FB-9C1E-AD0709E18079}" srcOrd="0" destOrd="0" presId="urn:microsoft.com/office/officeart/2005/8/layout/vList2"/>
    <dgm:cxn modelId="{0ED597B4-4F22-4BC2-A72F-F5C2A6473266}" srcId="{8FFA067C-C800-4E63-BD7F-30289DC49B6C}" destId="{99C42D33-270B-4E88-A2F2-73A334A1D5C4}" srcOrd="0" destOrd="0" parTransId="{F669721F-2BF3-4D85-9BE1-DEBB886C0811}" sibTransId="{F2A8F520-FB75-48B1-A213-9F67A7029D37}"/>
    <dgm:cxn modelId="{42673AEF-2CD9-4FB3-8FE3-5DFF67C99E51}" type="presParOf" srcId="{F148BFD0-7939-41FB-9C1E-AD0709E18079}" destId="{7CEF2F73-A963-420C-A825-66AEAC614C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5B0DEE-B1A9-4BC6-9686-52EC7CB9D87C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4C5734CB-D121-4F01-9FC4-3DBD037581AE}">
      <dgm:prSet custT="1"/>
      <dgm:spPr/>
      <dgm:t>
        <a:bodyPr/>
        <a:lstStyle/>
        <a:p>
          <a:pPr algn="ctr" rtl="0"/>
          <a:r>
            <a:rPr lang="ru-RU" sz="1800" b="1" i="0" baseline="0" dirty="0" smtClean="0">
              <a:latin typeface="Times New Roman" pitchFamily="18" charset="0"/>
              <a:cs typeface="Times New Roman" pitchFamily="18" charset="0"/>
            </a:rPr>
            <a:t>Составление проекта областного бюджета на 2016 год в соответствии с Законом Магаданской области от 06 мая 2014 года № 1750-ОЗ «О бюджетном процессе в Магаданской области» основано на: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3AD5646-3430-41D4-B155-255A65BB2686}" type="parTrans" cxnId="{4528A505-090B-42CC-B88D-DFD91769FD97}">
      <dgm:prSet/>
      <dgm:spPr/>
      <dgm:t>
        <a:bodyPr/>
        <a:lstStyle/>
        <a:p>
          <a:endParaRPr lang="ru-RU"/>
        </a:p>
      </dgm:t>
    </dgm:pt>
    <dgm:pt modelId="{DA80CB4F-6313-45D1-91B9-4D9D9A6FD4BC}" type="sibTrans" cxnId="{4528A505-090B-42CC-B88D-DFD91769FD97}">
      <dgm:prSet/>
      <dgm:spPr/>
      <dgm:t>
        <a:bodyPr/>
        <a:lstStyle/>
        <a:p>
          <a:endParaRPr lang="ru-RU"/>
        </a:p>
      </dgm:t>
    </dgm:pt>
    <dgm:pt modelId="{D81A0052-339B-4978-BA5D-662D2856898F}" type="pres">
      <dgm:prSet presAssocID="{2A5B0DEE-B1A9-4BC6-9686-52EC7CB9D8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527743-F736-4E80-8E30-FEB26D1F170F}" type="pres">
      <dgm:prSet presAssocID="{4C5734CB-D121-4F01-9FC4-3DBD037581A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0140E8-0CB0-4C47-8818-41FED66D8767}" type="presOf" srcId="{2A5B0DEE-B1A9-4BC6-9686-52EC7CB9D87C}" destId="{D81A0052-339B-4978-BA5D-662D2856898F}" srcOrd="0" destOrd="0" presId="urn:microsoft.com/office/officeart/2005/8/layout/vList2"/>
    <dgm:cxn modelId="{911CF4D9-33E9-4456-9CCA-015021D308A9}" type="presOf" srcId="{4C5734CB-D121-4F01-9FC4-3DBD037581AE}" destId="{09527743-F736-4E80-8E30-FEB26D1F170F}" srcOrd="0" destOrd="0" presId="urn:microsoft.com/office/officeart/2005/8/layout/vList2"/>
    <dgm:cxn modelId="{4528A505-090B-42CC-B88D-DFD91769FD97}" srcId="{2A5B0DEE-B1A9-4BC6-9686-52EC7CB9D87C}" destId="{4C5734CB-D121-4F01-9FC4-3DBD037581AE}" srcOrd="0" destOrd="0" parTransId="{53AD5646-3430-41D4-B155-255A65BB2686}" sibTransId="{DA80CB4F-6313-45D1-91B9-4D9D9A6FD4BC}"/>
    <dgm:cxn modelId="{89AA0110-3B25-4711-8758-43A6FBCB796F}" type="presParOf" srcId="{D81A0052-339B-4978-BA5D-662D2856898F}" destId="{09527743-F736-4E80-8E30-FEB26D1F17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A237F4A-ABE9-4C38-9D0F-D32876BE9390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4FAD7A2-45F0-4A12-B523-216D026063E7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Прочие налоговые доходы; Факт 2014; 295,5</a:t>
          </a:r>
          <a:endParaRPr lang="ru-RU" sz="1200" dirty="0"/>
        </a:p>
      </dgm:t>
    </dgm:pt>
    <dgm:pt modelId="{9C93BEBF-2BB7-4199-B839-037A79F08911}" type="parTrans" cxnId="{758F5BFF-A494-4928-9336-2641B2E79BAE}">
      <dgm:prSet/>
      <dgm:spPr/>
      <dgm:t>
        <a:bodyPr/>
        <a:lstStyle/>
        <a:p>
          <a:endParaRPr lang="ru-RU"/>
        </a:p>
      </dgm:t>
    </dgm:pt>
    <dgm:pt modelId="{4C079574-982F-48AF-A37D-D8AA49521442}" type="sibTrans" cxnId="{758F5BFF-A494-4928-9336-2641B2E79BAE}">
      <dgm:prSet/>
      <dgm:spPr/>
      <dgm:t>
        <a:bodyPr/>
        <a:lstStyle/>
        <a:p>
          <a:endParaRPr lang="ru-RU"/>
        </a:p>
      </dgm:t>
    </dgm:pt>
    <dgm:pt modelId="{5297103C-9E7D-4A23-B1C9-C29CE32D8C88}">
      <dgm:prSet phldrT="[Текст]"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114,8%</a:t>
          </a:r>
          <a:endParaRPr lang="ru-RU" sz="1200" dirty="0"/>
        </a:p>
      </dgm:t>
    </dgm:pt>
    <dgm:pt modelId="{C51DFB99-78D9-4633-803E-6357C47B3FCF}" type="parTrans" cxnId="{587C35D9-FD64-4940-846A-2DA259103AA3}">
      <dgm:prSet/>
      <dgm:spPr/>
      <dgm:t>
        <a:bodyPr/>
        <a:lstStyle/>
        <a:p>
          <a:endParaRPr lang="ru-RU"/>
        </a:p>
      </dgm:t>
    </dgm:pt>
    <dgm:pt modelId="{2AC14952-ECE5-4D45-B2A0-7CFE43261CEA}" type="sibTrans" cxnId="{587C35D9-FD64-4940-846A-2DA259103AA3}">
      <dgm:prSet/>
      <dgm:spPr/>
      <dgm:t>
        <a:bodyPr/>
        <a:lstStyle/>
        <a:p>
          <a:endParaRPr lang="ru-RU"/>
        </a:p>
      </dgm:t>
    </dgm:pt>
    <dgm:pt modelId="{42580C4F-D8D1-44CF-82BF-54198E799B42}">
      <dgm:prSet phldrT="[Текст]"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Прочие налоговые доходы; Оценка 2015; 339,2</a:t>
          </a:r>
          <a:endParaRPr lang="ru-RU" sz="1200" dirty="0"/>
        </a:p>
      </dgm:t>
    </dgm:pt>
    <dgm:pt modelId="{FC421DAE-A3FA-449B-ACE8-23754B6DF73C}" type="parTrans" cxnId="{0691C441-0E3A-46CC-8D4A-B9BDF00CF284}">
      <dgm:prSet/>
      <dgm:spPr/>
      <dgm:t>
        <a:bodyPr/>
        <a:lstStyle/>
        <a:p>
          <a:endParaRPr lang="ru-RU"/>
        </a:p>
      </dgm:t>
    </dgm:pt>
    <dgm:pt modelId="{06302E7D-5F84-4A29-80BD-73BEE77E8A9A}" type="sibTrans" cxnId="{0691C441-0E3A-46CC-8D4A-B9BDF00CF284}">
      <dgm:prSet/>
      <dgm:spPr/>
      <dgm:t>
        <a:bodyPr/>
        <a:lstStyle/>
        <a:p>
          <a:endParaRPr lang="ru-RU"/>
        </a:p>
      </dgm:t>
    </dgm:pt>
    <dgm:pt modelId="{385B887D-7823-4190-A54E-87A30FBD31AD}">
      <dgm:prSet phldrT="[Текст]"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78,4%</a:t>
          </a:r>
          <a:endParaRPr lang="ru-RU" sz="1200" dirty="0"/>
        </a:p>
      </dgm:t>
    </dgm:pt>
    <dgm:pt modelId="{71B18E4F-E78B-46F1-BACA-A4FC9B44B712}" type="parTrans" cxnId="{FD260BAE-9F8D-457A-97F6-8E62A986F355}">
      <dgm:prSet/>
      <dgm:spPr/>
      <dgm:t>
        <a:bodyPr/>
        <a:lstStyle/>
        <a:p>
          <a:endParaRPr lang="ru-RU"/>
        </a:p>
      </dgm:t>
    </dgm:pt>
    <dgm:pt modelId="{98AF7B3F-73CC-42D5-A156-B63904102648}" type="sibTrans" cxnId="{FD260BAE-9F8D-457A-97F6-8E62A986F355}">
      <dgm:prSet/>
      <dgm:spPr/>
      <dgm:t>
        <a:bodyPr/>
        <a:lstStyle/>
        <a:p>
          <a:endParaRPr lang="ru-RU"/>
        </a:p>
      </dgm:t>
    </dgm:pt>
    <dgm:pt modelId="{20E9F677-BB6A-45C2-9990-ED910FE73284}">
      <dgm:prSet phldrT="[Текст]"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Прочие налоговые доходы; План 2016; 266,1</a:t>
          </a:r>
          <a:endParaRPr lang="ru-RU" sz="1200" dirty="0"/>
        </a:p>
      </dgm:t>
    </dgm:pt>
    <dgm:pt modelId="{F7F93A36-81A0-4F4B-B69B-C1FA38350013}" type="parTrans" cxnId="{7E18CA3F-6A7D-436E-9E7D-5028B43E64EE}">
      <dgm:prSet/>
      <dgm:spPr/>
      <dgm:t>
        <a:bodyPr/>
        <a:lstStyle/>
        <a:p>
          <a:endParaRPr lang="ru-RU"/>
        </a:p>
      </dgm:t>
    </dgm:pt>
    <dgm:pt modelId="{8EF542CF-9EC3-4F32-A516-B8D887298AB3}" type="sibTrans" cxnId="{7E18CA3F-6A7D-436E-9E7D-5028B43E64EE}">
      <dgm:prSet/>
      <dgm:spPr/>
      <dgm:t>
        <a:bodyPr/>
        <a:lstStyle/>
        <a:p>
          <a:endParaRPr lang="ru-RU"/>
        </a:p>
      </dgm:t>
    </dgm:pt>
    <dgm:pt modelId="{FA8772A1-1EAD-46AB-A139-85B800A380D8}" type="pres">
      <dgm:prSet presAssocID="{4A237F4A-ABE9-4C38-9D0F-D32876BE939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008602-F00F-423C-81DC-FF1F41C93535}" type="pres">
      <dgm:prSet presAssocID="{14FAD7A2-45F0-4A12-B523-216D026063E7}" presName="composite" presStyleCnt="0"/>
      <dgm:spPr/>
      <dgm:t>
        <a:bodyPr/>
        <a:lstStyle/>
        <a:p>
          <a:endParaRPr lang="ru-RU"/>
        </a:p>
      </dgm:t>
    </dgm:pt>
    <dgm:pt modelId="{713E8139-B060-42A1-AD05-26AC5B5BF101}" type="pres">
      <dgm:prSet presAssocID="{14FAD7A2-45F0-4A12-B523-216D026063E7}" presName="bentUpArrow1" presStyleLbl="alignImgPlace1" presStyleIdx="0" presStyleCnt="2" custLinFactNeighborX="-15939" custLinFactNeighborY="387"/>
      <dgm:spPr/>
      <dgm:t>
        <a:bodyPr/>
        <a:lstStyle/>
        <a:p>
          <a:endParaRPr lang="ru-RU"/>
        </a:p>
      </dgm:t>
    </dgm:pt>
    <dgm:pt modelId="{8571ED69-64AB-4178-B727-D3B55E107089}" type="pres">
      <dgm:prSet presAssocID="{14FAD7A2-45F0-4A12-B523-216D026063E7}" presName="ParentText" presStyleLbl="node1" presStyleIdx="0" presStyleCnt="3" custLinFactNeighborX="-13828" custLinFactNeighborY="-18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91E6-D795-4027-B8A4-8B2EE85405E0}" type="pres">
      <dgm:prSet presAssocID="{14FAD7A2-45F0-4A12-B523-216D026063E7}" presName="ChildText" presStyleLbl="revTx" presStyleIdx="0" presStyleCnt="2" custLinFactX="-19956" custLinFactY="41495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DB377-97C4-4353-8E8D-86A72098ACFF}" type="pres">
      <dgm:prSet presAssocID="{4C079574-982F-48AF-A37D-D8AA49521442}" presName="sibTrans" presStyleCnt="0"/>
      <dgm:spPr/>
      <dgm:t>
        <a:bodyPr/>
        <a:lstStyle/>
        <a:p>
          <a:endParaRPr lang="ru-RU"/>
        </a:p>
      </dgm:t>
    </dgm:pt>
    <dgm:pt modelId="{FAE4753F-5A06-4E9D-9811-9ED6AE8EECE5}" type="pres">
      <dgm:prSet presAssocID="{42580C4F-D8D1-44CF-82BF-54198E799B42}" presName="composite" presStyleCnt="0"/>
      <dgm:spPr/>
      <dgm:t>
        <a:bodyPr/>
        <a:lstStyle/>
        <a:p>
          <a:endParaRPr lang="ru-RU"/>
        </a:p>
      </dgm:t>
    </dgm:pt>
    <dgm:pt modelId="{6818C790-2788-448C-B728-7366F130FFA8}" type="pres">
      <dgm:prSet presAssocID="{42580C4F-D8D1-44CF-82BF-54198E799B42}" presName="bentUpArrow1" presStyleLbl="alignImgPlace1" presStyleIdx="1" presStyleCnt="2" custLinFactNeighborX="-28240" custLinFactNeighborY="-26609"/>
      <dgm:spPr/>
      <dgm:t>
        <a:bodyPr/>
        <a:lstStyle/>
        <a:p>
          <a:endParaRPr lang="ru-RU"/>
        </a:p>
      </dgm:t>
    </dgm:pt>
    <dgm:pt modelId="{CF0750E8-A774-4131-967E-7D5FC6C18BFC}" type="pres">
      <dgm:prSet presAssocID="{42580C4F-D8D1-44CF-82BF-54198E799B42}" presName="ParentText" presStyleLbl="node1" presStyleIdx="1" presStyleCnt="3" custLinFactNeighborX="-17922" custLinFactNeighborY="-246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791A1-34FF-4428-8FE4-12A7CA4614F7}" type="pres">
      <dgm:prSet presAssocID="{42580C4F-D8D1-44CF-82BF-54198E799B42}" presName="ChildText" presStyleLbl="revTx" presStyleIdx="1" presStyleCnt="2" custLinFactX="-41183" custLinFactY="9322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19E8A-D2A1-4F04-B055-DC73079C97FB}" type="pres">
      <dgm:prSet presAssocID="{06302E7D-5F84-4A29-80BD-73BEE77E8A9A}" presName="sibTrans" presStyleCnt="0"/>
      <dgm:spPr/>
      <dgm:t>
        <a:bodyPr/>
        <a:lstStyle/>
        <a:p>
          <a:endParaRPr lang="ru-RU"/>
        </a:p>
      </dgm:t>
    </dgm:pt>
    <dgm:pt modelId="{C621BA01-1E6E-499D-8395-1F61A549461F}" type="pres">
      <dgm:prSet presAssocID="{20E9F677-BB6A-45C2-9990-ED910FE73284}" presName="composite" presStyleCnt="0"/>
      <dgm:spPr/>
      <dgm:t>
        <a:bodyPr/>
        <a:lstStyle/>
        <a:p>
          <a:endParaRPr lang="ru-RU"/>
        </a:p>
      </dgm:t>
    </dgm:pt>
    <dgm:pt modelId="{D1BB0F21-483A-4AA7-9BC6-D8AD1E73F930}" type="pres">
      <dgm:prSet presAssocID="{20E9F677-BB6A-45C2-9990-ED910FE73284}" presName="ParentText" presStyleLbl="node1" presStyleIdx="2" presStyleCnt="3" custLinFactNeighborX="-22461" custLinFactNeighborY="-399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260BAE-9F8D-457A-97F6-8E62A986F355}" srcId="{42580C4F-D8D1-44CF-82BF-54198E799B42}" destId="{385B887D-7823-4190-A54E-87A30FBD31AD}" srcOrd="0" destOrd="0" parTransId="{71B18E4F-E78B-46F1-BACA-A4FC9B44B712}" sibTransId="{98AF7B3F-73CC-42D5-A156-B63904102648}"/>
    <dgm:cxn modelId="{ABC04535-A54D-40B1-9CEC-63EFE2BB3917}" type="presOf" srcId="{20E9F677-BB6A-45C2-9990-ED910FE73284}" destId="{D1BB0F21-483A-4AA7-9BC6-D8AD1E73F930}" srcOrd="0" destOrd="0" presId="urn:microsoft.com/office/officeart/2005/8/layout/StepDownProcess"/>
    <dgm:cxn modelId="{758F5BFF-A494-4928-9336-2641B2E79BAE}" srcId="{4A237F4A-ABE9-4C38-9D0F-D32876BE9390}" destId="{14FAD7A2-45F0-4A12-B523-216D026063E7}" srcOrd="0" destOrd="0" parTransId="{9C93BEBF-2BB7-4199-B839-037A79F08911}" sibTransId="{4C079574-982F-48AF-A37D-D8AA49521442}"/>
    <dgm:cxn modelId="{F48CA812-2427-4BBA-A0A7-A344A6C405FA}" type="presOf" srcId="{42580C4F-D8D1-44CF-82BF-54198E799B42}" destId="{CF0750E8-A774-4131-967E-7D5FC6C18BFC}" srcOrd="0" destOrd="0" presId="urn:microsoft.com/office/officeart/2005/8/layout/StepDownProcess"/>
    <dgm:cxn modelId="{1D876F0F-0E0E-409F-B3CD-29DF8699C633}" type="presOf" srcId="{385B887D-7823-4190-A54E-87A30FBD31AD}" destId="{23B791A1-34FF-4428-8FE4-12A7CA4614F7}" srcOrd="0" destOrd="0" presId="urn:microsoft.com/office/officeart/2005/8/layout/StepDownProcess"/>
    <dgm:cxn modelId="{08B0551C-8C08-4D2C-ABBF-60FF5F17D582}" type="presOf" srcId="{4A237F4A-ABE9-4C38-9D0F-D32876BE9390}" destId="{FA8772A1-1EAD-46AB-A139-85B800A380D8}" srcOrd="0" destOrd="0" presId="urn:microsoft.com/office/officeart/2005/8/layout/StepDownProcess"/>
    <dgm:cxn modelId="{080BBBA6-5449-427F-B2E9-D9C01001C143}" type="presOf" srcId="{14FAD7A2-45F0-4A12-B523-216D026063E7}" destId="{8571ED69-64AB-4178-B727-D3B55E107089}" srcOrd="0" destOrd="0" presId="urn:microsoft.com/office/officeart/2005/8/layout/StepDownProcess"/>
    <dgm:cxn modelId="{3B1F4328-D69C-4437-A474-7837631B775B}" type="presOf" srcId="{5297103C-9E7D-4A23-B1C9-C29CE32D8C88}" destId="{804591E6-D795-4027-B8A4-8B2EE85405E0}" srcOrd="0" destOrd="0" presId="urn:microsoft.com/office/officeart/2005/8/layout/StepDownProcess"/>
    <dgm:cxn modelId="{587C35D9-FD64-4940-846A-2DA259103AA3}" srcId="{14FAD7A2-45F0-4A12-B523-216D026063E7}" destId="{5297103C-9E7D-4A23-B1C9-C29CE32D8C88}" srcOrd="0" destOrd="0" parTransId="{C51DFB99-78D9-4633-803E-6357C47B3FCF}" sibTransId="{2AC14952-ECE5-4D45-B2A0-7CFE43261CEA}"/>
    <dgm:cxn modelId="{0691C441-0E3A-46CC-8D4A-B9BDF00CF284}" srcId="{4A237F4A-ABE9-4C38-9D0F-D32876BE9390}" destId="{42580C4F-D8D1-44CF-82BF-54198E799B42}" srcOrd="1" destOrd="0" parTransId="{FC421DAE-A3FA-449B-ACE8-23754B6DF73C}" sibTransId="{06302E7D-5F84-4A29-80BD-73BEE77E8A9A}"/>
    <dgm:cxn modelId="{7E18CA3F-6A7D-436E-9E7D-5028B43E64EE}" srcId="{4A237F4A-ABE9-4C38-9D0F-D32876BE9390}" destId="{20E9F677-BB6A-45C2-9990-ED910FE73284}" srcOrd="2" destOrd="0" parTransId="{F7F93A36-81A0-4F4B-B69B-C1FA38350013}" sibTransId="{8EF542CF-9EC3-4F32-A516-B8D887298AB3}"/>
    <dgm:cxn modelId="{12034F74-B984-48DC-AFD2-63ACAAC937ED}" type="presParOf" srcId="{FA8772A1-1EAD-46AB-A139-85B800A380D8}" destId="{81008602-F00F-423C-81DC-FF1F41C93535}" srcOrd="0" destOrd="0" presId="urn:microsoft.com/office/officeart/2005/8/layout/StepDownProcess"/>
    <dgm:cxn modelId="{5F52D44A-31D5-4369-B816-DC3FBD4DD218}" type="presParOf" srcId="{81008602-F00F-423C-81DC-FF1F41C93535}" destId="{713E8139-B060-42A1-AD05-26AC5B5BF101}" srcOrd="0" destOrd="0" presId="urn:microsoft.com/office/officeart/2005/8/layout/StepDownProcess"/>
    <dgm:cxn modelId="{38909E84-A877-49CF-A3F3-82872A6CAE58}" type="presParOf" srcId="{81008602-F00F-423C-81DC-FF1F41C93535}" destId="{8571ED69-64AB-4178-B727-D3B55E107089}" srcOrd="1" destOrd="0" presId="urn:microsoft.com/office/officeart/2005/8/layout/StepDownProcess"/>
    <dgm:cxn modelId="{1CCD97F5-01D1-44A5-8695-95A68C819915}" type="presParOf" srcId="{81008602-F00F-423C-81DC-FF1F41C93535}" destId="{804591E6-D795-4027-B8A4-8B2EE85405E0}" srcOrd="2" destOrd="0" presId="urn:microsoft.com/office/officeart/2005/8/layout/StepDownProcess"/>
    <dgm:cxn modelId="{1D699DE0-E18B-4645-B5D0-EC3DD20E7D57}" type="presParOf" srcId="{FA8772A1-1EAD-46AB-A139-85B800A380D8}" destId="{029DB377-97C4-4353-8E8D-86A72098ACFF}" srcOrd="1" destOrd="0" presId="urn:microsoft.com/office/officeart/2005/8/layout/StepDownProcess"/>
    <dgm:cxn modelId="{408531FE-B600-4159-A347-FC2C814DBA9B}" type="presParOf" srcId="{FA8772A1-1EAD-46AB-A139-85B800A380D8}" destId="{FAE4753F-5A06-4E9D-9811-9ED6AE8EECE5}" srcOrd="2" destOrd="0" presId="urn:microsoft.com/office/officeart/2005/8/layout/StepDownProcess"/>
    <dgm:cxn modelId="{0DE76B3F-AE90-45FD-8AC6-EABAA3FC0F4F}" type="presParOf" srcId="{FAE4753F-5A06-4E9D-9811-9ED6AE8EECE5}" destId="{6818C790-2788-448C-B728-7366F130FFA8}" srcOrd="0" destOrd="0" presId="urn:microsoft.com/office/officeart/2005/8/layout/StepDownProcess"/>
    <dgm:cxn modelId="{FEBF64E5-1296-494C-B27A-E23628808342}" type="presParOf" srcId="{FAE4753F-5A06-4E9D-9811-9ED6AE8EECE5}" destId="{CF0750E8-A774-4131-967E-7D5FC6C18BFC}" srcOrd="1" destOrd="0" presId="urn:microsoft.com/office/officeart/2005/8/layout/StepDownProcess"/>
    <dgm:cxn modelId="{FC8738CE-E89B-4948-A17F-4638F894EB45}" type="presParOf" srcId="{FAE4753F-5A06-4E9D-9811-9ED6AE8EECE5}" destId="{23B791A1-34FF-4428-8FE4-12A7CA4614F7}" srcOrd="2" destOrd="0" presId="urn:microsoft.com/office/officeart/2005/8/layout/StepDownProcess"/>
    <dgm:cxn modelId="{1FEBEEF8-EB64-4277-8ED2-F49748CE0EB5}" type="presParOf" srcId="{FA8772A1-1EAD-46AB-A139-85B800A380D8}" destId="{2E919E8A-D2A1-4F04-B055-DC73079C97FB}" srcOrd="3" destOrd="0" presId="urn:microsoft.com/office/officeart/2005/8/layout/StepDownProcess"/>
    <dgm:cxn modelId="{CA874A5C-F9EF-4BD7-8675-6EF9BE436C82}" type="presParOf" srcId="{FA8772A1-1EAD-46AB-A139-85B800A380D8}" destId="{C621BA01-1E6E-499D-8395-1F61A549461F}" srcOrd="4" destOrd="0" presId="urn:microsoft.com/office/officeart/2005/8/layout/StepDownProcess"/>
    <dgm:cxn modelId="{A0357B2F-7287-4822-944C-7C23C24F545A}" type="presParOf" srcId="{C621BA01-1E6E-499D-8395-1F61A549461F}" destId="{D1BB0F21-483A-4AA7-9BC6-D8AD1E73F93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668E191-5F91-49C6-ABDD-E1FFCE01D246}" type="doc">
      <dgm:prSet loTypeId="urn:microsoft.com/office/officeart/2005/8/layout/vList2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917C7615-20C1-4F35-A88A-5E034578758E}">
      <dgm:prSet custT="1"/>
      <dgm:spPr/>
      <dgm:t>
        <a:bodyPr/>
        <a:lstStyle/>
        <a:p>
          <a:pPr algn="ctr" rtl="0"/>
          <a:r>
            <a:rPr lang="ru-RU" sz="2800" b="1" i="1" u="none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Расходы областного бюджета, млн. рублей</a:t>
          </a:r>
          <a:endParaRPr lang="ru-RU" sz="2800" b="1" i="1" u="none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36C958A-245E-4B66-A5B2-2F42CD5BC01E}" type="parTrans" cxnId="{0DF572E0-932D-4D56-884E-A899BBE29514}">
      <dgm:prSet/>
      <dgm:spPr/>
      <dgm:t>
        <a:bodyPr/>
        <a:lstStyle/>
        <a:p>
          <a:endParaRPr lang="ru-RU"/>
        </a:p>
      </dgm:t>
    </dgm:pt>
    <dgm:pt modelId="{732BFB49-AA6F-4B8B-8242-F01FBC74F574}" type="sibTrans" cxnId="{0DF572E0-932D-4D56-884E-A899BBE29514}">
      <dgm:prSet/>
      <dgm:spPr/>
      <dgm:t>
        <a:bodyPr/>
        <a:lstStyle/>
        <a:p>
          <a:endParaRPr lang="ru-RU"/>
        </a:p>
      </dgm:t>
    </dgm:pt>
    <dgm:pt modelId="{D2E60518-F155-4268-8D33-94D9D1AD75ED}" type="pres">
      <dgm:prSet presAssocID="{B668E191-5F91-49C6-ABDD-E1FFCE01D2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EF8905-F127-46B4-90B9-2EA2DD40EAE6}" type="pres">
      <dgm:prSet presAssocID="{917C7615-20C1-4F35-A88A-5E034578758E}" presName="parentText" presStyleLbl="node1" presStyleIdx="0" presStyleCnt="1" custScaleY="193578" custLinFactNeighborX="323" custLinFactNeighborY="-300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F572E0-932D-4D56-884E-A899BBE29514}" srcId="{B668E191-5F91-49C6-ABDD-E1FFCE01D246}" destId="{917C7615-20C1-4F35-A88A-5E034578758E}" srcOrd="0" destOrd="0" parTransId="{736C958A-245E-4B66-A5B2-2F42CD5BC01E}" sibTransId="{732BFB49-AA6F-4B8B-8242-F01FBC74F574}"/>
    <dgm:cxn modelId="{61BCC65E-D67B-4EB0-8E4E-1ABC03F16783}" type="presOf" srcId="{917C7615-20C1-4F35-A88A-5E034578758E}" destId="{09EF8905-F127-46B4-90B9-2EA2DD40EAE6}" srcOrd="0" destOrd="0" presId="urn:microsoft.com/office/officeart/2005/8/layout/vList2"/>
    <dgm:cxn modelId="{797B5583-9E3D-462A-9026-086B4FADEEE4}" type="presOf" srcId="{B668E191-5F91-49C6-ABDD-E1FFCE01D246}" destId="{D2E60518-F155-4268-8D33-94D9D1AD75ED}" srcOrd="0" destOrd="0" presId="urn:microsoft.com/office/officeart/2005/8/layout/vList2"/>
    <dgm:cxn modelId="{CE7C9A47-8868-4B4D-BCCB-DA7ADAF85153}" type="presParOf" srcId="{D2E60518-F155-4268-8D33-94D9D1AD75ED}" destId="{09EF8905-F127-46B4-90B9-2EA2DD40EA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E2CCD5C4-50CC-4A1B-9EEB-75923F476A37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E801A67-8CAC-419D-8F07-A56C0EAC0A5C}">
      <dgm:prSet custT="1"/>
      <dgm:spPr/>
      <dgm:t>
        <a:bodyPr/>
        <a:lstStyle/>
        <a:p>
          <a:pPr algn="just" rtl="0"/>
          <a:r>
            <a:rPr lang="ru-RU" sz="1200" b="0" i="0" baseline="0" dirty="0" smtClean="0">
              <a:latin typeface="Times New Roman" pitchFamily="18" charset="0"/>
              <a:cs typeface="Times New Roman" pitchFamily="18" charset="0"/>
            </a:rPr>
            <a:t>С учетом прогнозируемого сокращения нецелевой финансовой помощи из федерального бюджета в 2016 году проведена системная работа по оптимизации действующих расходных обязательств и перераспределению ресурсов на решение наиболее приоритетных задач, в первую очередь направленных на реализацию указов Президента Российской Федерации 2012 года.</a:t>
          </a:r>
        </a:p>
        <a:p>
          <a:pPr algn="just"/>
          <a:r>
            <a:rPr lang="ru-RU" sz="1200" b="0" i="0" baseline="0" dirty="0" smtClean="0">
              <a:latin typeface="Times New Roman" pitchFamily="18" charset="0"/>
              <a:cs typeface="Times New Roman" pitchFamily="18" charset="0"/>
            </a:rPr>
            <a:t>           Формирование объема и структуры расходов областного бюджета на 2016 год осуществлялось, исходя из следующих основных подходов: </a:t>
          </a:r>
        </a:p>
        <a:p>
          <a:pPr algn="just"/>
          <a:r>
            <a:rPr lang="ru-RU" sz="1200" b="0" i="0" baseline="0" dirty="0" smtClean="0">
              <a:latin typeface="Times New Roman" pitchFamily="18" charset="0"/>
              <a:cs typeface="Times New Roman" pitchFamily="18" charset="0"/>
            </a:rPr>
            <a:t>1) определение «базовых» объемов бюджетных ассигнований на 2016 год на основе бюджетных ассигнований, утвержденных Законом Магаданской области от 27.12.2014 г. № 1845-ОЗ;</a:t>
          </a:r>
        </a:p>
        <a:p>
          <a:pPr algn="just"/>
          <a:r>
            <a:rPr lang="ru-RU" sz="1200" b="0" i="0" baseline="0" dirty="0" smtClean="0">
              <a:latin typeface="Times New Roman" pitchFamily="18" charset="0"/>
              <a:cs typeface="Times New Roman" pitchFamily="18" charset="0"/>
            </a:rPr>
            <a:t>2)  уточнение «базовых» объемов на 2016 год с учетом:</a:t>
          </a:r>
        </a:p>
        <a:p>
          <a:pPr algn="just"/>
          <a:r>
            <a:rPr lang="ru-RU" sz="1200" b="0" i="0" baseline="0" dirty="0" smtClean="0">
              <a:latin typeface="Times New Roman" pitchFamily="18" charset="0"/>
              <a:cs typeface="Times New Roman" pitchFamily="18" charset="0"/>
            </a:rPr>
            <a:t>- мероприятий «длящегося» характера, решения о выделении бюджетных ассигнований, реализация которых предусмотрена Законом Магаданской области от 27.12.2014 года № 1845-ОЗ «О областном бюджете на 2015 год и на плановый период 2016 и 2017 годов»;</a:t>
          </a:r>
        </a:p>
        <a:p>
          <a:pPr algn="just"/>
          <a:r>
            <a:rPr lang="ru-RU" sz="1200" b="0" i="0" baseline="0" dirty="0" smtClean="0">
              <a:latin typeface="Times New Roman" pitchFamily="18" charset="0"/>
              <a:cs typeface="Times New Roman" pitchFamily="18" charset="0"/>
            </a:rPr>
            <a:t>- увеличения бюджетных ассигнований на индексацию стипендиального фонда для студентов образовательных учреждений профессионального образования, аспирантов, докторантов, интернов и ординаторов с 01 сентября 2016 года на 6,4%;</a:t>
          </a:r>
        </a:p>
        <a:p>
          <a:pPr algn="just"/>
          <a:r>
            <a:rPr lang="ru-RU" sz="1200" b="0" i="0" baseline="0" dirty="0" smtClean="0">
              <a:latin typeface="Times New Roman" pitchFamily="18" charset="0"/>
              <a:cs typeface="Times New Roman" pitchFamily="18" charset="0"/>
            </a:rPr>
            <a:t>- увеличения бюджетных ассигнований на проведение в 2016 году индексации социальных выплат на 6,4%;</a:t>
          </a:r>
        </a:p>
        <a:p>
          <a:pPr algn="just"/>
          <a:r>
            <a:rPr lang="ru-RU" sz="1200" b="0" i="0" baseline="0" dirty="0" smtClean="0">
              <a:latin typeface="Times New Roman" pitchFamily="18" charset="0"/>
              <a:cs typeface="Times New Roman" pitchFamily="18" charset="0"/>
            </a:rPr>
            <a:t>- уточнения   объема   принятых   обязательств с учетом прекращающихся   расходных обязательств ограниченного срока действия и изменением   контингента   получателей;</a:t>
          </a:r>
        </a:p>
        <a:p>
          <a:pPr algn="just"/>
          <a:r>
            <a:rPr lang="ru-RU" sz="1200" b="0" i="0" baseline="0" dirty="0" smtClean="0">
              <a:latin typeface="Times New Roman" pitchFamily="18" charset="0"/>
              <a:cs typeface="Times New Roman" pitchFamily="18" charset="0"/>
            </a:rPr>
            <a:t>- прекращения расходных обязательств ограниченного срока действия.</a:t>
          </a:r>
        </a:p>
        <a:p>
          <a:pPr algn="l" rtl="0"/>
          <a:endParaRPr lang="ru-RU" sz="1000" dirty="0"/>
        </a:p>
      </dgm:t>
    </dgm:pt>
    <dgm:pt modelId="{1407031B-5348-42F8-81A7-A2382A448588}" type="parTrans" cxnId="{8739DCC7-6F0C-4677-885D-2ECF25FE3EE1}">
      <dgm:prSet/>
      <dgm:spPr/>
      <dgm:t>
        <a:bodyPr/>
        <a:lstStyle/>
        <a:p>
          <a:endParaRPr lang="ru-RU"/>
        </a:p>
      </dgm:t>
    </dgm:pt>
    <dgm:pt modelId="{8EF78746-6FFD-4719-ACD2-EB50B15A2983}" type="sibTrans" cxnId="{8739DCC7-6F0C-4677-885D-2ECF25FE3EE1}">
      <dgm:prSet/>
      <dgm:spPr/>
      <dgm:t>
        <a:bodyPr/>
        <a:lstStyle/>
        <a:p>
          <a:endParaRPr lang="ru-RU"/>
        </a:p>
      </dgm:t>
    </dgm:pt>
    <dgm:pt modelId="{5F124EA8-ADF8-49F8-B430-6AD08D5A9F2A}" type="pres">
      <dgm:prSet presAssocID="{E2CCD5C4-50CC-4A1B-9EEB-75923F476A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E12A27-6209-498A-90C7-F3DF706CA9D0}" type="pres">
      <dgm:prSet presAssocID="{6E801A67-8CAC-419D-8F07-A56C0EAC0A5C}" presName="boxAndChildren" presStyleCnt="0"/>
      <dgm:spPr/>
    </dgm:pt>
    <dgm:pt modelId="{ADC43FCB-0794-4216-AB67-B56F4FE03116}" type="pres">
      <dgm:prSet presAssocID="{6E801A67-8CAC-419D-8F07-A56C0EAC0A5C}" presName="parentTextBox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ADDE99DD-F60B-4241-A7D7-720283E7C9B4}" type="presOf" srcId="{E2CCD5C4-50CC-4A1B-9EEB-75923F476A37}" destId="{5F124EA8-ADF8-49F8-B430-6AD08D5A9F2A}" srcOrd="0" destOrd="0" presId="urn:microsoft.com/office/officeart/2005/8/layout/process4"/>
    <dgm:cxn modelId="{68E7B299-88BF-4A8B-BE3C-530E088A23A3}" type="presOf" srcId="{6E801A67-8CAC-419D-8F07-A56C0EAC0A5C}" destId="{ADC43FCB-0794-4216-AB67-B56F4FE03116}" srcOrd="0" destOrd="0" presId="urn:microsoft.com/office/officeart/2005/8/layout/process4"/>
    <dgm:cxn modelId="{8739DCC7-6F0C-4677-885D-2ECF25FE3EE1}" srcId="{E2CCD5C4-50CC-4A1B-9EEB-75923F476A37}" destId="{6E801A67-8CAC-419D-8F07-A56C0EAC0A5C}" srcOrd="0" destOrd="0" parTransId="{1407031B-5348-42F8-81A7-A2382A448588}" sibTransId="{8EF78746-6FFD-4719-ACD2-EB50B15A2983}"/>
    <dgm:cxn modelId="{B7681F6B-F03E-4D27-8825-4999E59B3429}" type="presParOf" srcId="{5F124EA8-ADF8-49F8-B430-6AD08D5A9F2A}" destId="{61E12A27-6209-498A-90C7-F3DF706CA9D0}" srcOrd="0" destOrd="0" presId="urn:microsoft.com/office/officeart/2005/8/layout/process4"/>
    <dgm:cxn modelId="{EB93134B-25EB-4A86-AD5D-2DF412670A40}" type="presParOf" srcId="{61E12A27-6209-498A-90C7-F3DF706CA9D0}" destId="{ADC43FCB-0794-4216-AB67-B56F4FE031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71051358-8E31-4A0D-87D7-EE7A8B72E984}" type="doc">
      <dgm:prSet loTypeId="urn:microsoft.com/office/officeart/2005/8/layout/vList2" loCatId="list" qsTypeId="urn:microsoft.com/office/officeart/2005/8/quickstyle/simple2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62EFE1C5-679A-48F7-9E57-424D55F6419B}">
      <dgm:prSet custT="1"/>
      <dgm:spPr/>
      <dgm:t>
        <a:bodyPr/>
        <a:lstStyle/>
        <a:p>
          <a:pPr algn="ctr" rtl="0"/>
          <a:r>
            <a: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Расходы областного бюджета по разделам бюджетной классификации расходов бюджетов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D4190C4-1758-4516-AF53-88729216A4F1}" type="parTrans" cxnId="{8745E98A-9F95-4CA6-B078-73B019020B44}">
      <dgm:prSet/>
      <dgm:spPr/>
      <dgm:t>
        <a:bodyPr/>
        <a:lstStyle/>
        <a:p>
          <a:endParaRPr lang="ru-RU"/>
        </a:p>
      </dgm:t>
    </dgm:pt>
    <dgm:pt modelId="{6CA42801-4F11-4EB4-952E-D22F96A54812}" type="sibTrans" cxnId="{8745E98A-9F95-4CA6-B078-73B019020B44}">
      <dgm:prSet/>
      <dgm:spPr/>
      <dgm:t>
        <a:bodyPr/>
        <a:lstStyle/>
        <a:p>
          <a:endParaRPr lang="ru-RU"/>
        </a:p>
      </dgm:t>
    </dgm:pt>
    <dgm:pt modelId="{A8F8ED1B-3C4A-47E3-B626-D1AADCCDB239}" type="pres">
      <dgm:prSet presAssocID="{71051358-8E31-4A0D-87D7-EE7A8B72E9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E58023-16FC-45CF-8733-A1F3A4DFE372}" type="pres">
      <dgm:prSet presAssocID="{62EFE1C5-679A-48F7-9E57-424D55F6419B}" presName="parentText" presStyleLbl="node1" presStyleIdx="0" presStyleCnt="1" custLinFactNeighborX="861" custLinFactNeighborY="-318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8998E7-28E3-401C-A757-7298044DB5AD}" type="presOf" srcId="{62EFE1C5-679A-48F7-9E57-424D55F6419B}" destId="{32E58023-16FC-45CF-8733-A1F3A4DFE372}" srcOrd="0" destOrd="0" presId="urn:microsoft.com/office/officeart/2005/8/layout/vList2"/>
    <dgm:cxn modelId="{98421420-D7EE-4E48-9ED8-CD019CB3ACDE}" type="presOf" srcId="{71051358-8E31-4A0D-87D7-EE7A8B72E984}" destId="{A8F8ED1B-3C4A-47E3-B626-D1AADCCDB239}" srcOrd="0" destOrd="0" presId="urn:microsoft.com/office/officeart/2005/8/layout/vList2"/>
    <dgm:cxn modelId="{8745E98A-9F95-4CA6-B078-73B019020B44}" srcId="{71051358-8E31-4A0D-87D7-EE7A8B72E984}" destId="{62EFE1C5-679A-48F7-9E57-424D55F6419B}" srcOrd="0" destOrd="0" parTransId="{DD4190C4-1758-4516-AF53-88729216A4F1}" sibTransId="{6CA42801-4F11-4EB4-952E-D22F96A54812}"/>
    <dgm:cxn modelId="{06C60837-BA1E-4B5D-A679-9D6F128DB9A8}" type="presParOf" srcId="{A8F8ED1B-3C4A-47E3-B626-D1AADCCDB239}" destId="{32E58023-16FC-45CF-8733-A1F3A4DFE3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A31EBB10-E333-4713-A363-79CE4E69F0BF}" type="doc">
      <dgm:prSet loTypeId="urn:microsoft.com/office/officeart/2005/8/layout/hProcess3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466CEE9-FAD6-4C07-BC5B-345CEE770FC2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 среднем бюджетные расходы в рамках программ на каждого жителя Магаданской области составят 181 140,1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BB8C9D8-D736-42C7-BBC4-448B026B621B}" type="parTrans" cxnId="{984AE3F5-4C14-4EE8-A368-388496635295}">
      <dgm:prSet/>
      <dgm:spPr/>
      <dgm:t>
        <a:bodyPr/>
        <a:lstStyle/>
        <a:p>
          <a:endParaRPr lang="ru-RU"/>
        </a:p>
      </dgm:t>
    </dgm:pt>
    <dgm:pt modelId="{B378A7D4-B357-4AC8-8410-02CE1D2C5BEE}" type="sibTrans" cxnId="{984AE3F5-4C14-4EE8-A368-388496635295}">
      <dgm:prSet/>
      <dgm:spPr/>
      <dgm:t>
        <a:bodyPr/>
        <a:lstStyle/>
        <a:p>
          <a:endParaRPr lang="ru-RU"/>
        </a:p>
      </dgm:t>
    </dgm:pt>
    <dgm:pt modelId="{3D25E714-C7A4-4391-B935-B2610B19F92C}" type="pres">
      <dgm:prSet presAssocID="{A31EBB10-E333-4713-A363-79CE4E69F0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1E7A81-1806-4C4E-9EA9-2B797303F88D}" type="pres">
      <dgm:prSet presAssocID="{A31EBB10-E333-4713-A363-79CE4E69F0BF}" presName="dummy" presStyleCnt="0"/>
      <dgm:spPr/>
    </dgm:pt>
    <dgm:pt modelId="{10548FBF-911F-4BE6-8D1F-9CD4B15C476C}" type="pres">
      <dgm:prSet presAssocID="{A31EBB10-E333-4713-A363-79CE4E69F0BF}" presName="linH" presStyleCnt="0"/>
      <dgm:spPr/>
    </dgm:pt>
    <dgm:pt modelId="{DC52680A-A1F2-4633-ABA2-DA95F2C784B0}" type="pres">
      <dgm:prSet presAssocID="{A31EBB10-E333-4713-A363-79CE4E69F0BF}" presName="padding1" presStyleCnt="0"/>
      <dgm:spPr/>
    </dgm:pt>
    <dgm:pt modelId="{2B116328-73CD-40A1-B4AE-3F010FD18A67}" type="pres">
      <dgm:prSet presAssocID="{A466CEE9-FAD6-4C07-BC5B-345CEE770FC2}" presName="linV" presStyleCnt="0"/>
      <dgm:spPr/>
    </dgm:pt>
    <dgm:pt modelId="{E7A360F7-FE6A-4C4C-A038-984F0739ADE6}" type="pres">
      <dgm:prSet presAssocID="{A466CEE9-FAD6-4C07-BC5B-345CEE770FC2}" presName="spVertical1" presStyleCnt="0"/>
      <dgm:spPr/>
    </dgm:pt>
    <dgm:pt modelId="{82CDC4F6-7CB7-47EC-B938-6A05CC209959}" type="pres">
      <dgm:prSet presAssocID="{A466CEE9-FAD6-4C07-BC5B-345CEE770FC2}" presName="parTx" presStyleLbl="revTx" presStyleIdx="0" presStyleCnt="1" custScaleX="143761" custLinFactNeighborX="-7645" custLinFactNeighborY="-35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154FD-A232-4C3C-BC4B-71DBCD42B329}" type="pres">
      <dgm:prSet presAssocID="{A466CEE9-FAD6-4C07-BC5B-345CEE770FC2}" presName="spVertical2" presStyleCnt="0"/>
      <dgm:spPr/>
    </dgm:pt>
    <dgm:pt modelId="{5316AE8F-23EE-45EE-BB84-941F7D80D76D}" type="pres">
      <dgm:prSet presAssocID="{A466CEE9-FAD6-4C07-BC5B-345CEE770FC2}" presName="spVertical3" presStyleCnt="0"/>
      <dgm:spPr/>
    </dgm:pt>
    <dgm:pt modelId="{6B210CF4-423A-4DB2-9A66-2D1ADB73BDFB}" type="pres">
      <dgm:prSet presAssocID="{A31EBB10-E333-4713-A363-79CE4E69F0BF}" presName="padding2" presStyleCnt="0"/>
      <dgm:spPr/>
    </dgm:pt>
    <dgm:pt modelId="{D11DDA15-16E3-48A2-85DC-98F793C64FB9}" type="pres">
      <dgm:prSet presAssocID="{A31EBB10-E333-4713-A363-79CE4E69F0BF}" presName="negArrow" presStyleCnt="0"/>
      <dgm:spPr/>
    </dgm:pt>
    <dgm:pt modelId="{DB5F7217-4B9E-4FBC-9A30-62D7D64BFEEC}" type="pres">
      <dgm:prSet presAssocID="{A31EBB10-E333-4713-A363-79CE4E69F0BF}" presName="backgroundArrow" presStyleLbl="node1" presStyleIdx="0" presStyleCnt="1"/>
      <dgm:spPr/>
    </dgm:pt>
  </dgm:ptLst>
  <dgm:cxnLst>
    <dgm:cxn modelId="{967AC6AC-08BE-4615-8C95-189EBA96E771}" type="presOf" srcId="{A31EBB10-E333-4713-A363-79CE4E69F0BF}" destId="{3D25E714-C7A4-4391-B935-B2610B19F92C}" srcOrd="0" destOrd="0" presId="urn:microsoft.com/office/officeart/2005/8/layout/hProcess3"/>
    <dgm:cxn modelId="{544A14BB-1EF1-4955-84BC-5E2E1C89ECAE}" type="presOf" srcId="{A466CEE9-FAD6-4C07-BC5B-345CEE770FC2}" destId="{82CDC4F6-7CB7-47EC-B938-6A05CC209959}" srcOrd="0" destOrd="0" presId="urn:microsoft.com/office/officeart/2005/8/layout/hProcess3"/>
    <dgm:cxn modelId="{984AE3F5-4C14-4EE8-A368-388496635295}" srcId="{A31EBB10-E333-4713-A363-79CE4E69F0BF}" destId="{A466CEE9-FAD6-4C07-BC5B-345CEE770FC2}" srcOrd="0" destOrd="0" parTransId="{FBB8C9D8-D736-42C7-BBC4-448B026B621B}" sibTransId="{B378A7D4-B357-4AC8-8410-02CE1D2C5BEE}"/>
    <dgm:cxn modelId="{6B971614-82DC-40B8-85DC-C8DFB7219DEA}" type="presParOf" srcId="{3D25E714-C7A4-4391-B935-B2610B19F92C}" destId="{D01E7A81-1806-4C4E-9EA9-2B797303F88D}" srcOrd="0" destOrd="0" presId="urn:microsoft.com/office/officeart/2005/8/layout/hProcess3"/>
    <dgm:cxn modelId="{29004265-6AA6-4E68-B1BD-B41948510582}" type="presParOf" srcId="{3D25E714-C7A4-4391-B935-B2610B19F92C}" destId="{10548FBF-911F-4BE6-8D1F-9CD4B15C476C}" srcOrd="1" destOrd="0" presId="urn:microsoft.com/office/officeart/2005/8/layout/hProcess3"/>
    <dgm:cxn modelId="{FBC63173-A3B2-466D-9AAD-1D693EFF5014}" type="presParOf" srcId="{10548FBF-911F-4BE6-8D1F-9CD4B15C476C}" destId="{DC52680A-A1F2-4633-ABA2-DA95F2C784B0}" srcOrd="0" destOrd="0" presId="urn:microsoft.com/office/officeart/2005/8/layout/hProcess3"/>
    <dgm:cxn modelId="{9B643CB4-B98F-48FE-BB20-3D9DAC1B55F2}" type="presParOf" srcId="{10548FBF-911F-4BE6-8D1F-9CD4B15C476C}" destId="{2B116328-73CD-40A1-B4AE-3F010FD18A67}" srcOrd="1" destOrd="0" presId="urn:microsoft.com/office/officeart/2005/8/layout/hProcess3"/>
    <dgm:cxn modelId="{FB653BB9-A237-4534-9026-9C7BE701DA5A}" type="presParOf" srcId="{2B116328-73CD-40A1-B4AE-3F010FD18A67}" destId="{E7A360F7-FE6A-4C4C-A038-984F0739ADE6}" srcOrd="0" destOrd="0" presId="urn:microsoft.com/office/officeart/2005/8/layout/hProcess3"/>
    <dgm:cxn modelId="{CBB8DCD1-2346-4BF8-AA8D-FDA4D04E4DCE}" type="presParOf" srcId="{2B116328-73CD-40A1-B4AE-3F010FD18A67}" destId="{82CDC4F6-7CB7-47EC-B938-6A05CC209959}" srcOrd="1" destOrd="0" presId="urn:microsoft.com/office/officeart/2005/8/layout/hProcess3"/>
    <dgm:cxn modelId="{85407EDA-51DC-42DC-AD38-66EB73EDBECE}" type="presParOf" srcId="{2B116328-73CD-40A1-B4AE-3F010FD18A67}" destId="{ED5154FD-A232-4C3C-BC4B-71DBCD42B329}" srcOrd="2" destOrd="0" presId="urn:microsoft.com/office/officeart/2005/8/layout/hProcess3"/>
    <dgm:cxn modelId="{082ADFB5-2DAD-490B-9FA6-880D2441DA8F}" type="presParOf" srcId="{2B116328-73CD-40A1-B4AE-3F010FD18A67}" destId="{5316AE8F-23EE-45EE-BB84-941F7D80D76D}" srcOrd="3" destOrd="0" presId="urn:microsoft.com/office/officeart/2005/8/layout/hProcess3"/>
    <dgm:cxn modelId="{25D749B1-47B6-47A9-A54A-335744DB32EB}" type="presParOf" srcId="{10548FBF-911F-4BE6-8D1F-9CD4B15C476C}" destId="{6B210CF4-423A-4DB2-9A66-2D1ADB73BDFB}" srcOrd="2" destOrd="0" presId="urn:microsoft.com/office/officeart/2005/8/layout/hProcess3"/>
    <dgm:cxn modelId="{733AAA1A-D0C3-4A04-A100-3B044FA9913B}" type="presParOf" srcId="{10548FBF-911F-4BE6-8D1F-9CD4B15C476C}" destId="{D11DDA15-16E3-48A2-85DC-98F793C64FB9}" srcOrd="3" destOrd="0" presId="urn:microsoft.com/office/officeart/2005/8/layout/hProcess3"/>
    <dgm:cxn modelId="{971DA7E3-3674-4FC5-BA2A-0EC9569052F8}" type="presParOf" srcId="{10548FBF-911F-4BE6-8D1F-9CD4B15C476C}" destId="{DB5F7217-4B9E-4FBC-9A30-62D7D64BFEE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2DA95BA-89AC-4966-B69B-47303F437323}" type="doc">
      <dgm:prSet loTypeId="urn:microsoft.com/office/officeart/2005/8/layout/vList2" loCatId="list" qsTypeId="urn:microsoft.com/office/officeart/2005/8/quickstyle/3d2" qsCatId="3D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927E5571-A541-4901-B233-92F96A8D17DC}">
      <dgm:prSet custT="1"/>
      <dgm:spPr/>
      <dgm:t>
        <a:bodyPr/>
        <a:lstStyle/>
        <a:p>
          <a:pPr algn="ctr" rtl="0"/>
          <a:r>
            <a:rPr lang="ru-RU" sz="3200" b="1" i="0" u="none" dirty="0" smtClean="0">
              <a:effectLst/>
              <a:latin typeface="Times New Roman" pitchFamily="18" charset="0"/>
              <a:cs typeface="Times New Roman" pitchFamily="18" charset="0"/>
            </a:rPr>
            <a:t>Расходы по государственным программам Магаданской области</a:t>
          </a:r>
          <a:endParaRPr lang="ru-RU" sz="3200" b="1" i="0" u="none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9D791CAC-F06C-446B-93A4-2E6372450E09}" type="parTrans" cxnId="{E3EC8E29-9C28-4191-B071-4E3E29786743}">
      <dgm:prSet/>
      <dgm:spPr/>
      <dgm:t>
        <a:bodyPr/>
        <a:lstStyle/>
        <a:p>
          <a:endParaRPr lang="ru-RU"/>
        </a:p>
      </dgm:t>
    </dgm:pt>
    <dgm:pt modelId="{DB08A9F1-16AB-431E-993A-E64431151152}" type="sibTrans" cxnId="{E3EC8E29-9C28-4191-B071-4E3E29786743}">
      <dgm:prSet/>
      <dgm:spPr/>
      <dgm:t>
        <a:bodyPr/>
        <a:lstStyle/>
        <a:p>
          <a:endParaRPr lang="ru-RU"/>
        </a:p>
      </dgm:t>
    </dgm:pt>
    <dgm:pt modelId="{CA8FDFAF-6B79-4413-8F98-ADE0C7DB1AC7}" type="pres">
      <dgm:prSet presAssocID="{B2DA95BA-89AC-4966-B69B-47303F4373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EF5FBC-A99B-41E3-876D-4FA9BF549F0A}" type="pres">
      <dgm:prSet presAssocID="{927E5571-A541-4901-B233-92F96A8D17D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BA34D5-3E15-4009-B8FB-870A0447B222}" type="presOf" srcId="{B2DA95BA-89AC-4966-B69B-47303F437323}" destId="{CA8FDFAF-6B79-4413-8F98-ADE0C7DB1AC7}" srcOrd="0" destOrd="0" presId="urn:microsoft.com/office/officeart/2005/8/layout/vList2"/>
    <dgm:cxn modelId="{D3981B1A-3227-4BE6-A541-17D0B34263EF}" type="presOf" srcId="{927E5571-A541-4901-B233-92F96A8D17DC}" destId="{B9EF5FBC-A99B-41E3-876D-4FA9BF549F0A}" srcOrd="0" destOrd="0" presId="urn:microsoft.com/office/officeart/2005/8/layout/vList2"/>
    <dgm:cxn modelId="{E3EC8E29-9C28-4191-B071-4E3E29786743}" srcId="{B2DA95BA-89AC-4966-B69B-47303F437323}" destId="{927E5571-A541-4901-B233-92F96A8D17DC}" srcOrd="0" destOrd="0" parTransId="{9D791CAC-F06C-446B-93A4-2E6372450E09}" sibTransId="{DB08A9F1-16AB-431E-993A-E64431151152}"/>
    <dgm:cxn modelId="{B3DA8BC7-ED67-4D73-9DC1-0AD0EE05A2D2}" type="presParOf" srcId="{CA8FDFAF-6B79-4413-8F98-ADE0C7DB1AC7}" destId="{B9EF5FBC-A99B-41E3-876D-4FA9BF549F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E215341B-3325-4B1F-A277-5B5B5B12F94D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98982429-DFD1-4F7C-A696-E358A4745A64}">
      <dgm:prSet custT="1"/>
      <dgm:spPr/>
      <dgm:t>
        <a:bodyPr/>
        <a:lstStyle/>
        <a:p>
          <a:pPr algn="just" rtl="0"/>
          <a:r>
            <a:rPr lang="ru-RU" sz="1400" b="0" i="0" baseline="0" dirty="0" smtClean="0">
              <a:latin typeface="Times New Roman" pitchFamily="18" charset="0"/>
              <a:cs typeface="Times New Roman" pitchFamily="18" charset="0"/>
            </a:rPr>
            <a:t>На 2016 год количество государственных программ Магаданской области составит 31 (предусмотрены ассигнования на реализацию таких государственных программ Магаданской области как: «Управление государственным имуществом Магаданской области» на 2016-2020 годы», «Повышение мобильности трудовых ресурсов» на 2016-2017 годы», «Развитие системы обращения с отходами производства и потребления на территории Магаданской области» на 2015-2020 годы». Количество ведомственных программ увеличилось на одну программу – «Развитие государственно-правовых институтов Магаданской области» на 2016 - 2017 годы»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ADFC9E4-7603-4700-8237-47402431C028}" type="parTrans" cxnId="{9419D82A-A3CB-4C2C-88A5-7E3DEE4295B4}">
      <dgm:prSet/>
      <dgm:spPr/>
      <dgm:t>
        <a:bodyPr/>
        <a:lstStyle/>
        <a:p>
          <a:endParaRPr lang="ru-RU"/>
        </a:p>
      </dgm:t>
    </dgm:pt>
    <dgm:pt modelId="{573F724B-40AA-453B-A3F8-4A6EB2339977}" type="sibTrans" cxnId="{9419D82A-A3CB-4C2C-88A5-7E3DEE4295B4}">
      <dgm:prSet/>
      <dgm:spPr/>
      <dgm:t>
        <a:bodyPr/>
        <a:lstStyle/>
        <a:p>
          <a:endParaRPr lang="ru-RU"/>
        </a:p>
      </dgm:t>
    </dgm:pt>
    <dgm:pt modelId="{BF408455-D870-4307-9F98-7F7F056F997D}">
      <dgm:prSet custT="1"/>
      <dgm:spPr/>
      <dgm:t>
        <a:bodyPr/>
        <a:lstStyle/>
        <a:p>
          <a:pPr algn="just" rtl="0"/>
          <a:r>
            <a:rPr lang="ru-RU" sz="1400" b="0" i="0" baseline="0" dirty="0" smtClean="0">
              <a:latin typeface="Times New Roman" pitchFamily="18" charset="0"/>
              <a:cs typeface="Times New Roman" pitchFamily="18" charset="0"/>
            </a:rPr>
            <a:t>Доля расходов областного бюджета, формируемых в рамках программно-целевого принципа, что является положительной тенденцией для оценки качества управления региональными финансами. Доля расходов, формируемых в рамках программ (государственных программ Магаданской области и ведомственных программ) на 2016 год составит 26 821 564,3 тыс. рублей или 97,0 % к общему объему расходов в сумме 27 639 161,2тыс. рублей (аналогичный показатель на 2015 год - 88,1 %).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74D1977-A028-4D53-921A-79B8A04F4E86}" type="parTrans" cxnId="{A20A994B-671F-4F0E-88C7-42A9DD598635}">
      <dgm:prSet/>
      <dgm:spPr/>
      <dgm:t>
        <a:bodyPr/>
        <a:lstStyle/>
        <a:p>
          <a:endParaRPr lang="ru-RU"/>
        </a:p>
      </dgm:t>
    </dgm:pt>
    <dgm:pt modelId="{1321644B-8373-46FA-9CF3-243B841391DC}" type="sibTrans" cxnId="{A20A994B-671F-4F0E-88C7-42A9DD598635}">
      <dgm:prSet/>
      <dgm:spPr/>
      <dgm:t>
        <a:bodyPr/>
        <a:lstStyle/>
        <a:p>
          <a:endParaRPr lang="ru-RU"/>
        </a:p>
      </dgm:t>
    </dgm:pt>
    <dgm:pt modelId="{A7350D42-D86C-4DCA-90D6-B3C080969912}" type="pres">
      <dgm:prSet presAssocID="{E215341B-3325-4B1F-A277-5B5B5B12F9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FEA5C-8956-4E36-8DAC-8F5D65875BEF}" type="pres">
      <dgm:prSet presAssocID="{98982429-DFD1-4F7C-A696-E358A4745A6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601A5-B3B7-4B20-8E61-D1B6844E04DF}" type="pres">
      <dgm:prSet presAssocID="{573F724B-40AA-453B-A3F8-4A6EB2339977}" presName="spacer" presStyleCnt="0"/>
      <dgm:spPr/>
      <dgm:t>
        <a:bodyPr/>
        <a:lstStyle/>
        <a:p>
          <a:endParaRPr lang="ru-RU"/>
        </a:p>
      </dgm:t>
    </dgm:pt>
    <dgm:pt modelId="{48B36E37-D400-41D2-AD45-665148D857E7}" type="pres">
      <dgm:prSet presAssocID="{BF408455-D870-4307-9F98-7F7F056F997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0A994B-671F-4F0E-88C7-42A9DD598635}" srcId="{E215341B-3325-4B1F-A277-5B5B5B12F94D}" destId="{BF408455-D870-4307-9F98-7F7F056F997D}" srcOrd="1" destOrd="0" parTransId="{F74D1977-A028-4D53-921A-79B8A04F4E86}" sibTransId="{1321644B-8373-46FA-9CF3-243B841391DC}"/>
    <dgm:cxn modelId="{9F8ACC3C-539F-484F-8766-3C670E0D7205}" type="presOf" srcId="{BF408455-D870-4307-9F98-7F7F056F997D}" destId="{48B36E37-D400-41D2-AD45-665148D857E7}" srcOrd="0" destOrd="0" presId="urn:microsoft.com/office/officeart/2005/8/layout/vList2"/>
    <dgm:cxn modelId="{531A3B6C-9472-4ADA-A38E-F99B8430661F}" type="presOf" srcId="{E215341B-3325-4B1F-A277-5B5B5B12F94D}" destId="{A7350D42-D86C-4DCA-90D6-B3C080969912}" srcOrd="0" destOrd="0" presId="urn:microsoft.com/office/officeart/2005/8/layout/vList2"/>
    <dgm:cxn modelId="{C0C60409-D541-4C57-B1E3-233E1615B8B1}" type="presOf" srcId="{98982429-DFD1-4F7C-A696-E358A4745A64}" destId="{03CFEA5C-8956-4E36-8DAC-8F5D65875BEF}" srcOrd="0" destOrd="0" presId="urn:microsoft.com/office/officeart/2005/8/layout/vList2"/>
    <dgm:cxn modelId="{9419D82A-A3CB-4C2C-88A5-7E3DEE4295B4}" srcId="{E215341B-3325-4B1F-A277-5B5B5B12F94D}" destId="{98982429-DFD1-4F7C-A696-E358A4745A64}" srcOrd="0" destOrd="0" parTransId="{1ADFC9E4-7603-4700-8237-47402431C028}" sibTransId="{573F724B-40AA-453B-A3F8-4A6EB2339977}"/>
    <dgm:cxn modelId="{41020D64-272E-4F27-AB95-6B0DA04CC201}" type="presParOf" srcId="{A7350D42-D86C-4DCA-90D6-B3C080969912}" destId="{03CFEA5C-8956-4E36-8DAC-8F5D65875BEF}" srcOrd="0" destOrd="0" presId="urn:microsoft.com/office/officeart/2005/8/layout/vList2"/>
    <dgm:cxn modelId="{A739163C-2C90-43C1-B47C-3FE6A06D40BE}" type="presParOf" srcId="{A7350D42-D86C-4DCA-90D6-B3C080969912}" destId="{9D0601A5-B3B7-4B20-8E61-D1B6844E04DF}" srcOrd="1" destOrd="0" presId="urn:microsoft.com/office/officeart/2005/8/layout/vList2"/>
    <dgm:cxn modelId="{62BB2AB9-25B4-4432-BCC5-6BD2BDD194E4}" type="presParOf" srcId="{A7350D42-D86C-4DCA-90D6-B3C080969912}" destId="{48B36E37-D400-41D2-AD45-665148D857E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7A0F110-98E9-49B3-8187-872A409B4FE3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4E173868-BD64-430A-B639-B8DB73DAE69B}">
      <dgm:prSet/>
      <dgm:spPr/>
      <dgm:t>
        <a:bodyPr/>
        <a:lstStyle/>
        <a:p>
          <a:pPr algn="ctr" rtl="0"/>
          <a:r>
            <a:rPr lang="ru-RU" b="1" i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Финансирование социально-значимых объектов на 2016 год (за счет средств областного бюджета)</a:t>
          </a:r>
          <a:endParaRPr lang="ru-RU" b="1" i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1765-5792-4759-A04A-3DD723876BD5}" type="parTrans" cxnId="{B277F151-FAED-4EB2-96D3-4065F806F059}">
      <dgm:prSet/>
      <dgm:spPr/>
      <dgm:t>
        <a:bodyPr/>
        <a:lstStyle/>
        <a:p>
          <a:endParaRPr lang="ru-RU"/>
        </a:p>
      </dgm:t>
    </dgm:pt>
    <dgm:pt modelId="{EB56CA6F-D059-4BEC-8101-837A7A6620FF}" type="sibTrans" cxnId="{B277F151-FAED-4EB2-96D3-4065F806F059}">
      <dgm:prSet/>
      <dgm:spPr/>
      <dgm:t>
        <a:bodyPr/>
        <a:lstStyle/>
        <a:p>
          <a:endParaRPr lang="ru-RU"/>
        </a:p>
      </dgm:t>
    </dgm:pt>
    <dgm:pt modelId="{700CB26A-BE5D-48F5-85AE-801944BD4920}" type="pres">
      <dgm:prSet presAssocID="{87A0F110-98E9-49B3-8187-872A409B4F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C52B8B-36BE-461D-A2CF-397FF79C9C04}" type="pres">
      <dgm:prSet presAssocID="{4E173868-BD64-430A-B639-B8DB73DAE6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A4C698-2554-442D-B61E-8654593E3669}" type="presOf" srcId="{87A0F110-98E9-49B3-8187-872A409B4FE3}" destId="{700CB26A-BE5D-48F5-85AE-801944BD4920}" srcOrd="0" destOrd="0" presId="urn:microsoft.com/office/officeart/2005/8/layout/vList2"/>
    <dgm:cxn modelId="{B277F151-FAED-4EB2-96D3-4065F806F059}" srcId="{87A0F110-98E9-49B3-8187-872A409B4FE3}" destId="{4E173868-BD64-430A-B639-B8DB73DAE69B}" srcOrd="0" destOrd="0" parTransId="{BBBC1765-5792-4759-A04A-3DD723876BD5}" sibTransId="{EB56CA6F-D059-4BEC-8101-837A7A6620FF}"/>
    <dgm:cxn modelId="{D8DB9AD4-2367-42D4-B581-EDD7F566975B}" type="presOf" srcId="{4E173868-BD64-430A-B639-B8DB73DAE69B}" destId="{E5C52B8B-36BE-461D-A2CF-397FF79C9C04}" srcOrd="0" destOrd="0" presId="urn:microsoft.com/office/officeart/2005/8/layout/vList2"/>
    <dgm:cxn modelId="{C39F763D-4C2F-4BA4-85A2-2377338E0055}" type="presParOf" srcId="{700CB26A-BE5D-48F5-85AE-801944BD4920}" destId="{E5C52B8B-36BE-461D-A2CF-397FF79C9C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E60ABA9B-5FAA-48B4-9A4A-767ADAB879EB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D16925E3-EA9A-459D-A56B-EE15AE886BCF}">
      <dgm:prSet/>
      <dgm:spPr/>
      <dgm:t>
        <a:bodyPr/>
        <a:lstStyle/>
        <a:p>
          <a:pPr algn="ctr" rtl="0"/>
          <a:r>
            <a:rPr lang="ru-RU" b="1" i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Финансирование социально-значимых объектов на 2016 год</a:t>
          </a:r>
          <a:endParaRPr lang="ru-RU" i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4303FA5-1476-481F-9EAB-AFAF6609595C}" type="parTrans" cxnId="{C738A841-654E-4FED-BC84-D98CA0DF3108}">
      <dgm:prSet/>
      <dgm:spPr/>
      <dgm:t>
        <a:bodyPr/>
        <a:lstStyle/>
        <a:p>
          <a:endParaRPr lang="ru-RU"/>
        </a:p>
      </dgm:t>
    </dgm:pt>
    <dgm:pt modelId="{3D3895BA-763B-494D-84D5-0B0D3FF925A2}" type="sibTrans" cxnId="{C738A841-654E-4FED-BC84-D98CA0DF3108}">
      <dgm:prSet/>
      <dgm:spPr/>
      <dgm:t>
        <a:bodyPr/>
        <a:lstStyle/>
        <a:p>
          <a:endParaRPr lang="ru-RU"/>
        </a:p>
      </dgm:t>
    </dgm:pt>
    <dgm:pt modelId="{7D94C115-DEE8-484A-BB53-C1B9E38F29ED}" type="pres">
      <dgm:prSet presAssocID="{E60ABA9B-5FAA-48B4-9A4A-767ADAB879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DF2A08-F433-40B1-91D5-DC3614028925}" type="pres">
      <dgm:prSet presAssocID="{D16925E3-EA9A-459D-A56B-EE15AE886BCF}" presName="parentText" presStyleLbl="node1" presStyleIdx="0" presStyleCnt="1" custLinFactNeighborX="-5808" custLinFactNeighborY="-259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28B95C-2486-412B-AE45-2230C31315C3}" type="presOf" srcId="{D16925E3-EA9A-459D-A56B-EE15AE886BCF}" destId="{04DF2A08-F433-40B1-91D5-DC3614028925}" srcOrd="0" destOrd="0" presId="urn:microsoft.com/office/officeart/2005/8/layout/vList2"/>
    <dgm:cxn modelId="{9F3D262E-71A0-42D0-8377-BE349FF254DC}" type="presOf" srcId="{E60ABA9B-5FAA-48B4-9A4A-767ADAB879EB}" destId="{7D94C115-DEE8-484A-BB53-C1B9E38F29ED}" srcOrd="0" destOrd="0" presId="urn:microsoft.com/office/officeart/2005/8/layout/vList2"/>
    <dgm:cxn modelId="{C738A841-654E-4FED-BC84-D98CA0DF3108}" srcId="{E60ABA9B-5FAA-48B4-9A4A-767ADAB879EB}" destId="{D16925E3-EA9A-459D-A56B-EE15AE886BCF}" srcOrd="0" destOrd="0" parTransId="{F4303FA5-1476-481F-9EAB-AFAF6609595C}" sibTransId="{3D3895BA-763B-494D-84D5-0B0D3FF925A2}"/>
    <dgm:cxn modelId="{55D766CC-B5A2-4304-999B-5AF873EFAEEC}" type="presParOf" srcId="{7D94C115-DEE8-484A-BB53-C1B9E38F29ED}" destId="{04DF2A08-F433-40B1-91D5-DC36140289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2E29B82B-92C1-4A0E-9C88-2A7F3A75648F}" type="doc">
      <dgm:prSet loTypeId="urn:microsoft.com/office/officeart/2005/8/layout/hierarchy4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4A3DFF-DE68-42FA-BC2A-F4BD2398B6A8}">
      <dgm:prSet phldrT="[Текст]" custT="1"/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26 821,6 млн. рублей (основные приведены ниже)</a:t>
          </a:r>
          <a:endParaRPr lang="ru-RU" sz="1800" b="0" i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B1954E6-827A-4158-8A7A-A23C5C66DAC5}" type="parTrans" cxnId="{13736D7F-75C0-4519-AC6A-F496074CA797}">
      <dgm:prSet/>
      <dgm:spPr/>
      <dgm:t>
        <a:bodyPr/>
        <a:lstStyle/>
        <a:p>
          <a:endParaRPr lang="ru-RU"/>
        </a:p>
      </dgm:t>
    </dgm:pt>
    <dgm:pt modelId="{6E3210AC-A620-4AF3-A7A6-15B8A94EC05B}" type="sibTrans" cxnId="{13736D7F-75C0-4519-AC6A-F496074CA797}">
      <dgm:prSet/>
      <dgm:spPr/>
      <dgm:t>
        <a:bodyPr/>
        <a:lstStyle/>
        <a:p>
          <a:endParaRPr lang="ru-RU"/>
        </a:p>
      </dgm:t>
    </dgm:pt>
    <dgm:pt modelId="{7BB3DF4D-BF95-40B2-B7C7-9FFFD153940F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Социальной направленности</a:t>
          </a:r>
          <a:endParaRPr lang="ru-RU" sz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2B73CB-AFF4-4FB9-AE20-0540BF2E803D}" type="parTrans" cxnId="{02873EF5-867E-4667-8469-052F9A559519}">
      <dgm:prSet/>
      <dgm:spPr/>
      <dgm:t>
        <a:bodyPr/>
        <a:lstStyle/>
        <a:p>
          <a:endParaRPr lang="ru-RU"/>
        </a:p>
      </dgm:t>
    </dgm:pt>
    <dgm:pt modelId="{C2763122-6037-4A25-9F32-9858B6C1D85C}" type="sibTrans" cxnId="{02873EF5-867E-4667-8469-052F9A559519}">
      <dgm:prSet/>
      <dgm:spPr/>
      <dgm:t>
        <a:bodyPr/>
        <a:lstStyle/>
        <a:p>
          <a:endParaRPr lang="ru-RU"/>
        </a:p>
      </dgm:t>
    </dgm:pt>
    <dgm:pt modelId="{B5F9DD50-CD19-4C67-948E-F2D68576072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сельского хозяйства -328,3 млн.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8F8308-0AA0-4762-B4FD-63B2790685F0}" type="parTrans" cxnId="{2FBE498A-F2E8-4FD5-8036-AFC25B9E038C}">
      <dgm:prSet/>
      <dgm:spPr/>
      <dgm:t>
        <a:bodyPr/>
        <a:lstStyle/>
        <a:p>
          <a:endParaRPr lang="ru-RU"/>
        </a:p>
      </dgm:t>
    </dgm:pt>
    <dgm:pt modelId="{ED4342A0-681A-457F-9603-BB3F06B53D23}" type="sibTrans" cxnId="{2FBE498A-F2E8-4FD5-8036-AFC25B9E038C}">
      <dgm:prSet/>
      <dgm:spPr/>
      <dgm:t>
        <a:bodyPr/>
        <a:lstStyle/>
        <a:p>
          <a:endParaRPr lang="ru-RU"/>
        </a:p>
      </dgm:t>
    </dgm:pt>
    <dgm:pt modelId="{C4CCE4B9-2289-45D7-B03B-2C4D99A6515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Общего характера</a:t>
          </a:r>
          <a:endParaRPr lang="ru-RU" sz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F00AB7-DDED-4A6E-AB76-A235A918A9CB}" type="parTrans" cxnId="{069C42E4-F15C-46F1-9D23-86CF01826A16}">
      <dgm:prSet/>
      <dgm:spPr/>
      <dgm:t>
        <a:bodyPr/>
        <a:lstStyle/>
        <a:p>
          <a:endParaRPr lang="ru-RU"/>
        </a:p>
      </dgm:t>
    </dgm:pt>
    <dgm:pt modelId="{8F7CBF9E-7612-48B4-9E76-8214F1207C26}" type="sibTrans" cxnId="{069C42E4-F15C-46F1-9D23-86CF01826A16}">
      <dgm:prSet/>
      <dgm:spPr/>
      <dgm:t>
        <a:bodyPr/>
        <a:lstStyle/>
        <a:p>
          <a:endParaRPr lang="ru-RU"/>
        </a:p>
      </dgm:t>
    </dgm:pt>
    <dgm:pt modelId="{A4C40D3C-86BC-4280-BB7E-DF36F7FF860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Социально-экономическое и культурное развитие коренных малочисленных народов Севера, проживающих на территории Магаданской области-47,3 млн.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2155A5-9685-4C6A-A891-C9214CBF646E}" type="parTrans" cxnId="{D6C0883B-17C0-46C2-8C05-863732AF8095}">
      <dgm:prSet/>
      <dgm:spPr/>
      <dgm:t>
        <a:bodyPr/>
        <a:lstStyle/>
        <a:p>
          <a:endParaRPr lang="ru-RU"/>
        </a:p>
      </dgm:t>
    </dgm:pt>
    <dgm:pt modelId="{4C04009E-2806-41EB-8E7D-4B1010AC351A}" type="sibTrans" cxnId="{D6C0883B-17C0-46C2-8C05-863732AF8095}">
      <dgm:prSet/>
      <dgm:spPr/>
      <dgm:t>
        <a:bodyPr/>
        <a:lstStyle/>
        <a:p>
          <a:endParaRPr lang="ru-RU"/>
        </a:p>
      </dgm:t>
    </dgm:pt>
    <dgm:pt modelId="{E1FD07D9-6A49-4E9D-9B91-3B31FD67ED3F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Поддержка отраслей экономики</a:t>
          </a:r>
          <a:endParaRPr lang="ru-RU" sz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F1BDE7-034E-4CE4-893B-A98861254B0B}" type="parTrans" cxnId="{38984420-5D0D-47CD-8607-FF7F79A6D7E9}">
      <dgm:prSet/>
      <dgm:spPr/>
      <dgm:t>
        <a:bodyPr/>
        <a:lstStyle/>
        <a:p>
          <a:endParaRPr lang="ru-RU"/>
        </a:p>
      </dgm:t>
    </dgm:pt>
    <dgm:pt modelId="{27ED7F38-6AD3-4ADF-B9DB-C4FE7EC2229D}" type="sibTrans" cxnId="{38984420-5D0D-47CD-8607-FF7F79A6D7E9}">
      <dgm:prSet/>
      <dgm:spPr/>
      <dgm:t>
        <a:bodyPr/>
        <a:lstStyle/>
        <a:p>
          <a:endParaRPr lang="ru-RU"/>
        </a:p>
      </dgm:t>
    </dgm:pt>
    <dgm:pt modelId="{E44D2569-DA85-4513-B2DF-23FB52223CD3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Обеспечение безопасных условий жизнедеятельности</a:t>
          </a:r>
          <a:endParaRPr lang="ru-RU" sz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8F717D-E226-4436-955B-B9A7501F1F64}" type="parTrans" cxnId="{7C68FEF3-2567-4D36-81A0-079FC06CD50D}">
      <dgm:prSet/>
      <dgm:spPr/>
      <dgm:t>
        <a:bodyPr/>
        <a:lstStyle/>
        <a:p>
          <a:endParaRPr lang="ru-RU"/>
        </a:p>
      </dgm:t>
    </dgm:pt>
    <dgm:pt modelId="{44FB736A-B7C9-4C73-BD4C-9F00255A99A9}" type="sibTrans" cxnId="{7C68FEF3-2567-4D36-81A0-079FC06CD50D}">
      <dgm:prSet/>
      <dgm:spPr/>
      <dgm:t>
        <a:bodyPr/>
        <a:lstStyle/>
        <a:p>
          <a:endParaRPr lang="ru-RU"/>
        </a:p>
      </dgm:t>
    </dgm:pt>
    <dgm:pt modelId="{A47791FD-DCBA-4C44-B62F-BF15E071AF5D}">
      <dgm:prSet custT="1"/>
      <dgm:spPr>
        <a:solidFill>
          <a:schemeClr val="accent1"/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здравоохранение-               5 148,1 млн.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269224-202F-446A-9214-E5F76A8062AA}" type="parTrans" cxnId="{92A0F92C-6C74-4893-B19F-51782A7F4989}">
      <dgm:prSet/>
      <dgm:spPr/>
      <dgm:t>
        <a:bodyPr/>
        <a:lstStyle/>
        <a:p>
          <a:endParaRPr lang="ru-RU"/>
        </a:p>
      </dgm:t>
    </dgm:pt>
    <dgm:pt modelId="{76DEE37F-E64F-4E78-8708-B48A32B20677}" type="sibTrans" cxnId="{92A0F92C-6C74-4893-B19F-51782A7F4989}">
      <dgm:prSet/>
      <dgm:spPr/>
      <dgm:t>
        <a:bodyPr/>
        <a:lstStyle/>
        <a:p>
          <a:endParaRPr lang="ru-RU"/>
        </a:p>
      </dgm:t>
    </dgm:pt>
    <dgm:pt modelId="{CB00B9DB-E43F-4A41-84B5-9469157C958E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образования -5 471,2 млн.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1ECBDA-8D75-48CD-A176-0C0701F375D7}" type="parTrans" cxnId="{D383CC92-1F53-46BE-A1E0-D1CD016C7962}">
      <dgm:prSet/>
      <dgm:spPr/>
      <dgm:t>
        <a:bodyPr/>
        <a:lstStyle/>
        <a:p>
          <a:endParaRPr lang="ru-RU"/>
        </a:p>
      </dgm:t>
    </dgm:pt>
    <dgm:pt modelId="{D0DDA473-AFDC-4619-AC97-76A045E1825D}" type="sibTrans" cxnId="{D383CC92-1F53-46BE-A1E0-D1CD016C7962}">
      <dgm:prSet/>
      <dgm:spPr/>
      <dgm:t>
        <a:bodyPr/>
        <a:lstStyle/>
        <a:p>
          <a:endParaRPr lang="ru-RU"/>
        </a:p>
      </dgm:t>
    </dgm:pt>
    <dgm:pt modelId="{5A9D9B08-54F9-4EEA-828C-42CFF107B420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Молодежь -38,6 млн.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8A4475-7296-4E9B-97B6-013B853A2DD4}" type="parTrans" cxnId="{93AF3ABC-8F5F-492D-9E4C-E7180FA2A3BB}">
      <dgm:prSet/>
      <dgm:spPr/>
      <dgm:t>
        <a:bodyPr/>
        <a:lstStyle/>
        <a:p>
          <a:endParaRPr lang="ru-RU"/>
        </a:p>
      </dgm:t>
    </dgm:pt>
    <dgm:pt modelId="{0800457F-2602-42B2-9444-EA7740FA986B}" type="sibTrans" cxnId="{93AF3ABC-8F5F-492D-9E4C-E7180FA2A3BB}">
      <dgm:prSet/>
      <dgm:spPr/>
      <dgm:t>
        <a:bodyPr/>
        <a:lstStyle/>
        <a:p>
          <a:endParaRPr lang="ru-RU"/>
        </a:p>
      </dgm:t>
    </dgm:pt>
    <dgm:pt modelId="{0ECA4BCB-239C-4EF1-B0BD-E9425E81562B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культуры и туризма – 865,4 млн.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092FE7-8F9D-49A3-AFFB-F9A064654415}" type="parTrans" cxnId="{14D395D1-F0AC-4100-B27C-C1A80B93B6E1}">
      <dgm:prSet/>
      <dgm:spPr/>
      <dgm:t>
        <a:bodyPr/>
        <a:lstStyle/>
        <a:p>
          <a:endParaRPr lang="ru-RU"/>
        </a:p>
      </dgm:t>
    </dgm:pt>
    <dgm:pt modelId="{AB70563E-683C-4B2C-9A3D-4F98D8D256D4}" type="sibTrans" cxnId="{14D395D1-F0AC-4100-B27C-C1A80B93B6E1}">
      <dgm:prSet/>
      <dgm:spPr/>
      <dgm:t>
        <a:bodyPr/>
        <a:lstStyle/>
        <a:p>
          <a:endParaRPr lang="ru-RU"/>
        </a:p>
      </dgm:t>
    </dgm:pt>
    <dgm:pt modelId="{60B2D0E2-A72C-4027-9ED9-553C90FAD4A2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Трудовые ресурсы Магаданской области-262,5 млн.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537D0A-982A-4C7E-A070-E96B45D927B9}" type="parTrans" cxnId="{9F077C2D-3E35-4A31-9970-E71B0786EB60}">
      <dgm:prSet/>
      <dgm:spPr/>
      <dgm:t>
        <a:bodyPr/>
        <a:lstStyle/>
        <a:p>
          <a:endParaRPr lang="ru-RU"/>
        </a:p>
      </dgm:t>
    </dgm:pt>
    <dgm:pt modelId="{10C0EC02-3496-4791-A8EF-E240C1C5DCAE}" type="sibTrans" cxnId="{9F077C2D-3E35-4A31-9970-E71B0786EB60}">
      <dgm:prSet/>
      <dgm:spPr/>
      <dgm:t>
        <a:bodyPr/>
        <a:lstStyle/>
        <a:p>
          <a:endParaRPr lang="ru-RU"/>
        </a:p>
      </dgm:t>
    </dgm:pt>
    <dgm:pt modelId="{2E74AB8F-6D37-4057-A563-CFABF345AE24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социальной защиты населения Магаданской области-        2 966,4 млн.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3F8AB3-28CD-46CF-8424-D065A90A8A38}" type="parTrans" cxnId="{586F950A-7B2B-43AD-AE8A-05E0C0708DD1}">
      <dgm:prSet/>
      <dgm:spPr/>
      <dgm:t>
        <a:bodyPr/>
        <a:lstStyle/>
        <a:p>
          <a:endParaRPr lang="ru-RU"/>
        </a:p>
      </dgm:t>
    </dgm:pt>
    <dgm:pt modelId="{17166633-2DA3-47E1-A30B-4F01029953C4}" type="sibTrans" cxnId="{586F950A-7B2B-43AD-AE8A-05E0C0708DD1}">
      <dgm:prSet/>
      <dgm:spPr/>
      <dgm:t>
        <a:bodyPr/>
        <a:lstStyle/>
        <a:p>
          <a:endParaRPr lang="ru-RU"/>
        </a:p>
      </dgm:t>
    </dgm:pt>
    <dgm:pt modelId="{75B2C784-376E-4CC6-B251-9AB705F259B4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доступным и комфортным жильем жителей Магаданской области- 2 994,5 млн.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CA8B0D-2ABD-4F5D-9676-C821EE282E19}" type="parTrans" cxnId="{34EBA324-D78D-4A1B-9F78-D7F99005F1A3}">
      <dgm:prSet/>
      <dgm:spPr/>
      <dgm:t>
        <a:bodyPr/>
        <a:lstStyle/>
        <a:p>
          <a:endParaRPr lang="ru-RU"/>
        </a:p>
      </dgm:t>
    </dgm:pt>
    <dgm:pt modelId="{BD952795-1C82-4D58-8E39-A3F87104BC3A}" type="sibTrans" cxnId="{34EBA324-D78D-4A1B-9F78-D7F99005F1A3}">
      <dgm:prSet/>
      <dgm:spPr/>
      <dgm:t>
        <a:bodyPr/>
        <a:lstStyle/>
        <a:p>
          <a:endParaRPr lang="ru-RU"/>
        </a:p>
      </dgm:t>
    </dgm:pt>
    <dgm:pt modelId="{EC1E3C94-F58F-4753-9C9A-A3D8AA7C9651}">
      <dgm:prSet custT="1"/>
      <dgm:spPr/>
      <dgm:t>
        <a:bodyPr/>
        <a:lstStyle/>
        <a:p>
          <a:pPr algn="ctr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безопасности, профилактика правонарушений, коррупции и противодействие незаконному обороту наркотических средств в Магаданской области- 18,9 млн.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E34399-F46D-4171-9CCE-5EE66B91D4C7}" type="parTrans" cxnId="{49BB5908-6B08-4174-A16A-AADFBC27678B}">
      <dgm:prSet/>
      <dgm:spPr/>
      <dgm:t>
        <a:bodyPr/>
        <a:lstStyle/>
        <a:p>
          <a:endParaRPr lang="ru-RU"/>
        </a:p>
      </dgm:t>
    </dgm:pt>
    <dgm:pt modelId="{2C63D120-7985-488E-B5DE-0B764C3990D8}" type="sibTrans" cxnId="{49BB5908-6B08-4174-A16A-AADFBC27678B}">
      <dgm:prSet/>
      <dgm:spPr/>
      <dgm:t>
        <a:bodyPr/>
        <a:lstStyle/>
        <a:p>
          <a:endParaRPr lang="ru-RU"/>
        </a:p>
      </dgm:t>
    </dgm:pt>
    <dgm:pt modelId="{D7CF7E3A-D1F1-4AA4-8421-A93FCA77CE82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 и обеспечение пожарной безопасности в Магаданской области- 805,7 млн.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AD751E-1640-4A75-802F-0135C2EBBAAD}" type="parTrans" cxnId="{39E692C9-C1AD-4151-BF4C-C18309DDA5F1}">
      <dgm:prSet/>
      <dgm:spPr/>
      <dgm:t>
        <a:bodyPr/>
        <a:lstStyle/>
        <a:p>
          <a:endParaRPr lang="ru-RU"/>
        </a:p>
      </dgm:t>
    </dgm:pt>
    <dgm:pt modelId="{7902FEFF-A938-4D70-A9A3-954CB76CA53E}" type="sibTrans" cxnId="{39E692C9-C1AD-4151-BF4C-C18309DDA5F1}">
      <dgm:prSet/>
      <dgm:spPr/>
      <dgm:t>
        <a:bodyPr/>
        <a:lstStyle/>
        <a:p>
          <a:endParaRPr lang="ru-RU"/>
        </a:p>
      </dgm:t>
    </dgm:pt>
    <dgm:pt modelId="{C6B0AE0F-5A17-4C77-8C2A-7862BFD9CF3A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Энергосбережение и повышение энергетической эффективности в Магаданской области- 8,0 млн.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A535DD-671B-425D-8147-493E5FE2F724}" type="parTrans" cxnId="{6323C14F-F780-4ADB-8ED2-E96EB0752F0E}">
      <dgm:prSet/>
      <dgm:spPr/>
      <dgm:t>
        <a:bodyPr/>
        <a:lstStyle/>
        <a:p>
          <a:endParaRPr lang="ru-RU"/>
        </a:p>
      </dgm:t>
    </dgm:pt>
    <dgm:pt modelId="{7165D38D-2B11-48A1-A995-2F06678A406A}" type="sibTrans" cxnId="{6323C14F-F780-4ADB-8ED2-E96EB0752F0E}">
      <dgm:prSet/>
      <dgm:spPr/>
      <dgm:t>
        <a:bodyPr/>
        <a:lstStyle/>
        <a:p>
          <a:endParaRPr lang="ru-RU"/>
        </a:p>
      </dgm:t>
    </dgm:pt>
    <dgm:pt modelId="{27B9624D-1817-4A3B-8201-16F5C467D676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Содействие муниципальным образованиям  в реализации млн. программ комплексного развития  комм. инфраструктуры- 40,0 млн.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040D60-CCB6-4DC6-A97C-FF749084F319}" type="parTrans" cxnId="{C2187628-3696-48C1-91B7-BCF30DA9674A}">
      <dgm:prSet/>
      <dgm:spPr/>
      <dgm:t>
        <a:bodyPr/>
        <a:lstStyle/>
        <a:p>
          <a:endParaRPr lang="ru-RU"/>
        </a:p>
      </dgm:t>
    </dgm:pt>
    <dgm:pt modelId="{942345BE-8147-4A1D-BE4E-834DA981FA31}" type="sibTrans" cxnId="{C2187628-3696-48C1-91B7-BCF30DA9674A}">
      <dgm:prSet/>
      <dgm:spPr/>
      <dgm:t>
        <a:bodyPr/>
        <a:lstStyle/>
        <a:p>
          <a:endParaRPr lang="ru-RU"/>
        </a:p>
      </dgm:t>
    </dgm:pt>
    <dgm:pt modelId="{99D33E7F-C4FA-43EA-8B88-1B12CB58E4A0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качественными жилищно-комм. услугами и комфортными условиями проживания населения Магаданской области-179,6 млн.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4002A2-ACFE-4994-BF23-E094052661B7}" type="parTrans" cxnId="{DFEB98C7-D4E2-47B4-98A1-4B88ABA45B6F}">
      <dgm:prSet/>
      <dgm:spPr/>
      <dgm:t>
        <a:bodyPr/>
        <a:lstStyle/>
        <a:p>
          <a:endParaRPr lang="ru-RU"/>
        </a:p>
      </dgm:t>
    </dgm:pt>
    <dgm:pt modelId="{0F33834F-B55B-4FF1-8C76-E40686624C91}" type="sibTrans" cxnId="{DFEB98C7-D4E2-47B4-98A1-4B88ABA45B6F}">
      <dgm:prSet/>
      <dgm:spPr/>
      <dgm:t>
        <a:bodyPr/>
        <a:lstStyle/>
        <a:p>
          <a:endParaRPr lang="ru-RU"/>
        </a:p>
      </dgm:t>
    </dgm:pt>
    <dgm:pt modelId="{9A541356-FA9C-42EC-AD36-7443704479AF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Природные ресурсы и экология Магаданской области- 116,4 млн.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53107E-7892-47F4-844D-DFE357CDAA39}" type="parTrans" cxnId="{4FC5DBB8-DFF6-425C-AA45-C9D1F1F1039A}">
      <dgm:prSet/>
      <dgm:spPr/>
      <dgm:t>
        <a:bodyPr/>
        <a:lstStyle/>
        <a:p>
          <a:endParaRPr lang="ru-RU"/>
        </a:p>
      </dgm:t>
    </dgm:pt>
    <dgm:pt modelId="{48F07BBC-D673-4FC5-9619-4533211920C9}" type="sibTrans" cxnId="{4FC5DBB8-DFF6-425C-AA45-C9D1F1F1039A}">
      <dgm:prSet/>
      <dgm:spPr/>
      <dgm:t>
        <a:bodyPr/>
        <a:lstStyle/>
        <a:p>
          <a:endParaRPr lang="ru-RU"/>
        </a:p>
      </dgm:t>
    </dgm:pt>
    <dgm:pt modelId="{95CA9945-EC04-42CC-8CD2-4CAF2C569307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транспортной системы в Магаданской  области- 1 995,1 млн.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BE2756-A83A-4FD7-BFBB-6731B55AE454}" type="parTrans" cxnId="{4F143A0C-596F-45FF-B7DB-804D569D5592}">
      <dgm:prSet/>
      <dgm:spPr/>
      <dgm:t>
        <a:bodyPr/>
        <a:lstStyle/>
        <a:p>
          <a:endParaRPr lang="ru-RU"/>
        </a:p>
      </dgm:t>
    </dgm:pt>
    <dgm:pt modelId="{5A6CE9B9-30A3-47F8-88BB-AE4C91905D8D}" type="sibTrans" cxnId="{4F143A0C-596F-45FF-B7DB-804D569D5592}">
      <dgm:prSet/>
      <dgm:spPr/>
      <dgm:t>
        <a:bodyPr/>
        <a:lstStyle/>
        <a:p>
          <a:endParaRPr lang="ru-RU"/>
        </a:p>
      </dgm:t>
    </dgm:pt>
    <dgm:pt modelId="{366BD1B3-9884-4FCA-AC50-3C94ED5228CC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лесного хозяйства в Магаданской области-309,0млн.руб.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1A74F5-0349-4CDC-8CAC-5C256A996653}" type="parTrans" cxnId="{27CB4900-68C5-4CC7-AE14-50E39C1AA8D7}">
      <dgm:prSet/>
      <dgm:spPr/>
      <dgm:t>
        <a:bodyPr/>
        <a:lstStyle/>
        <a:p>
          <a:endParaRPr lang="ru-RU"/>
        </a:p>
      </dgm:t>
    </dgm:pt>
    <dgm:pt modelId="{253DA52A-0B36-4245-A513-89D87D227895}" type="sibTrans" cxnId="{27CB4900-68C5-4CC7-AE14-50E39C1AA8D7}">
      <dgm:prSet/>
      <dgm:spPr/>
      <dgm:t>
        <a:bodyPr/>
        <a:lstStyle/>
        <a:p>
          <a:endParaRPr lang="ru-RU"/>
        </a:p>
      </dgm:t>
    </dgm:pt>
    <dgm:pt modelId="{9D948869-BCEA-4770-B5B1-A8850875E7E0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Управление государственными финансами Магаданской области- 3 935,6 млн.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E9DAD7-92BF-4BE6-AAD6-E12ABB5C180C}" type="parTrans" cxnId="{E856A508-DF69-4EAA-AD4E-A3A927045E17}">
      <dgm:prSet/>
      <dgm:spPr/>
      <dgm:t>
        <a:bodyPr/>
        <a:lstStyle/>
        <a:p>
          <a:endParaRPr lang="ru-RU"/>
        </a:p>
      </dgm:t>
    </dgm:pt>
    <dgm:pt modelId="{858B8BA2-2C4D-421A-A8C3-14E023F38311}" type="sibTrans" cxnId="{E856A508-DF69-4EAA-AD4E-A3A927045E17}">
      <dgm:prSet/>
      <dgm:spPr/>
      <dgm:t>
        <a:bodyPr/>
        <a:lstStyle/>
        <a:p>
          <a:endParaRPr lang="ru-RU"/>
        </a:p>
      </dgm:t>
    </dgm:pt>
    <dgm:pt modelId="{A8CCDA8F-2BEF-4CEF-8F6F-7B7F5BAE5C95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информационного общества в Магаданской области- 185,0 млн.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84FDBE-D69A-4227-BAAE-2CF351684124}" type="parTrans" cxnId="{BBDE0EDA-DD76-4929-8371-756359505C6E}">
      <dgm:prSet/>
      <dgm:spPr/>
      <dgm:t>
        <a:bodyPr/>
        <a:lstStyle/>
        <a:p>
          <a:endParaRPr lang="ru-RU"/>
        </a:p>
      </dgm:t>
    </dgm:pt>
    <dgm:pt modelId="{EB2B2B29-4C17-4B8D-ADCE-01B2CDE38D6F}" type="sibTrans" cxnId="{BBDE0EDA-DD76-4929-8371-756359505C6E}">
      <dgm:prSet/>
      <dgm:spPr/>
      <dgm:t>
        <a:bodyPr/>
        <a:lstStyle/>
        <a:p>
          <a:endParaRPr lang="ru-RU"/>
        </a:p>
      </dgm:t>
    </dgm:pt>
    <dgm:pt modelId="{2B861751-11F7-49F8-841D-FBF33497274C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Управление государственным имуществом-200,8 млн.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867959-A3E4-47F7-8768-C9DC99D98B14}" type="parTrans" cxnId="{80C48FE4-6C0F-426F-8126-710D2FCD5ECD}">
      <dgm:prSet/>
      <dgm:spPr/>
      <dgm:t>
        <a:bodyPr/>
        <a:lstStyle/>
        <a:p>
          <a:endParaRPr lang="ru-RU"/>
        </a:p>
      </dgm:t>
    </dgm:pt>
    <dgm:pt modelId="{E31D8B0E-ED13-4CB1-97C3-4E3B3EB430EB}" type="sibTrans" cxnId="{80C48FE4-6C0F-426F-8126-710D2FCD5ECD}">
      <dgm:prSet/>
      <dgm:spPr/>
      <dgm:t>
        <a:bodyPr/>
        <a:lstStyle/>
        <a:p>
          <a:endParaRPr lang="ru-RU"/>
        </a:p>
      </dgm:t>
    </dgm:pt>
    <dgm:pt modelId="{2BA91B20-91AE-41DA-9122-2B9E1CB45B16}" type="pres">
      <dgm:prSet presAssocID="{2E29B82B-92C1-4A0E-9C88-2A7F3A7564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40766A6-5778-4DB6-B7E9-FEC1366B7FD6}" type="pres">
      <dgm:prSet presAssocID="{334A3DFF-DE68-42FA-BC2A-F4BD2398B6A8}" presName="vertOne" presStyleCnt="0"/>
      <dgm:spPr/>
    </dgm:pt>
    <dgm:pt modelId="{CAA27459-7E8E-416F-81CB-2A5A17D3DB36}" type="pres">
      <dgm:prSet presAssocID="{334A3DFF-DE68-42FA-BC2A-F4BD2398B6A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151CD3-641F-4361-AEBC-1607A47FBD03}" type="pres">
      <dgm:prSet presAssocID="{334A3DFF-DE68-42FA-BC2A-F4BD2398B6A8}" presName="parTransOne" presStyleCnt="0"/>
      <dgm:spPr/>
    </dgm:pt>
    <dgm:pt modelId="{0B7B84DF-72D8-4964-A5F1-964459F4BD6E}" type="pres">
      <dgm:prSet presAssocID="{334A3DFF-DE68-42FA-BC2A-F4BD2398B6A8}" presName="horzOne" presStyleCnt="0"/>
      <dgm:spPr/>
    </dgm:pt>
    <dgm:pt modelId="{FF27AAEE-734F-437E-800A-98C6DE589FA2}" type="pres">
      <dgm:prSet presAssocID="{7BB3DF4D-BF95-40B2-B7C7-9FFFD153940F}" presName="vertTwo" presStyleCnt="0"/>
      <dgm:spPr/>
    </dgm:pt>
    <dgm:pt modelId="{4823429C-C785-4798-A274-14B2672DD6B9}" type="pres">
      <dgm:prSet presAssocID="{7BB3DF4D-BF95-40B2-B7C7-9FFFD153940F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55DFE4-88FE-4B2A-9606-BBEE2E9CFA27}" type="pres">
      <dgm:prSet presAssocID="{7BB3DF4D-BF95-40B2-B7C7-9FFFD153940F}" presName="parTransTwo" presStyleCnt="0"/>
      <dgm:spPr/>
    </dgm:pt>
    <dgm:pt modelId="{B1BC1203-41DD-418D-80EC-711F9C1EEC43}" type="pres">
      <dgm:prSet presAssocID="{7BB3DF4D-BF95-40B2-B7C7-9FFFD153940F}" presName="horzTwo" presStyleCnt="0"/>
      <dgm:spPr/>
    </dgm:pt>
    <dgm:pt modelId="{31385DAA-E360-4E54-A584-C9F5A4A68879}" type="pres">
      <dgm:prSet presAssocID="{A47791FD-DCBA-4C44-B62F-BF15E071AF5D}" presName="vertThree" presStyleCnt="0"/>
      <dgm:spPr/>
    </dgm:pt>
    <dgm:pt modelId="{5B1EA75D-9424-48A1-8765-0EC996F8264B}" type="pres">
      <dgm:prSet presAssocID="{A47791FD-DCBA-4C44-B62F-BF15E071AF5D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C9EBD9-C857-4C78-8214-408E3E3BCF5A}" type="pres">
      <dgm:prSet presAssocID="{A47791FD-DCBA-4C44-B62F-BF15E071AF5D}" presName="parTransThree" presStyleCnt="0"/>
      <dgm:spPr/>
    </dgm:pt>
    <dgm:pt modelId="{0F56F8C3-E03B-4779-A301-E3815FCD8484}" type="pres">
      <dgm:prSet presAssocID="{A47791FD-DCBA-4C44-B62F-BF15E071AF5D}" presName="horzThree" presStyleCnt="0"/>
      <dgm:spPr/>
    </dgm:pt>
    <dgm:pt modelId="{9393BFF4-1F33-4C7B-A00B-4FA104C186EE}" type="pres">
      <dgm:prSet presAssocID="{CB00B9DB-E43F-4A41-84B5-9469157C958E}" presName="vertFour" presStyleCnt="0">
        <dgm:presLayoutVars>
          <dgm:chPref val="3"/>
        </dgm:presLayoutVars>
      </dgm:prSet>
      <dgm:spPr/>
    </dgm:pt>
    <dgm:pt modelId="{7B16AC71-4D5C-4B82-A494-B2C09D8DAC9C}" type="pres">
      <dgm:prSet presAssocID="{CB00B9DB-E43F-4A41-84B5-9469157C958E}" presName="txFour" presStyleLbl="node4" presStyleIdx="0" presStyleCnt="16" custScaleY="71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20A923-1706-4D51-85AE-23EBE2E21F5A}" type="pres">
      <dgm:prSet presAssocID="{CB00B9DB-E43F-4A41-84B5-9469157C958E}" presName="parTransFour" presStyleCnt="0"/>
      <dgm:spPr/>
    </dgm:pt>
    <dgm:pt modelId="{5C883E2B-D0C5-46B2-9DB7-32835E0BEF56}" type="pres">
      <dgm:prSet presAssocID="{CB00B9DB-E43F-4A41-84B5-9469157C958E}" presName="horzFour" presStyleCnt="0"/>
      <dgm:spPr/>
    </dgm:pt>
    <dgm:pt modelId="{AB9FAA84-6E70-4DAF-8FBF-441C0F182B55}" type="pres">
      <dgm:prSet presAssocID="{5A9D9B08-54F9-4EEA-828C-42CFF107B420}" presName="vertFour" presStyleCnt="0">
        <dgm:presLayoutVars>
          <dgm:chPref val="3"/>
        </dgm:presLayoutVars>
      </dgm:prSet>
      <dgm:spPr/>
    </dgm:pt>
    <dgm:pt modelId="{0A91386E-4DEE-42BD-8887-BB54E9F34650}" type="pres">
      <dgm:prSet presAssocID="{5A9D9B08-54F9-4EEA-828C-42CFF107B420}" presName="txFour" presStyleLbl="node4" presStyleIdx="1" presStyleCnt="16" custScaleY="677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B40B44-55DF-44FB-958F-CDA41EE74428}" type="pres">
      <dgm:prSet presAssocID="{5A9D9B08-54F9-4EEA-828C-42CFF107B420}" presName="parTransFour" presStyleCnt="0"/>
      <dgm:spPr/>
    </dgm:pt>
    <dgm:pt modelId="{8137E502-DFF5-48A2-9152-A8D672B34EB2}" type="pres">
      <dgm:prSet presAssocID="{5A9D9B08-54F9-4EEA-828C-42CFF107B420}" presName="horzFour" presStyleCnt="0"/>
      <dgm:spPr/>
    </dgm:pt>
    <dgm:pt modelId="{589059B0-4E05-4AC0-9CC7-EE148B6DC94C}" type="pres">
      <dgm:prSet presAssocID="{0ECA4BCB-239C-4EF1-B0BD-E9425E81562B}" presName="vertFour" presStyleCnt="0">
        <dgm:presLayoutVars>
          <dgm:chPref val="3"/>
        </dgm:presLayoutVars>
      </dgm:prSet>
      <dgm:spPr/>
    </dgm:pt>
    <dgm:pt modelId="{3FB66577-C46B-4672-8161-6B96AF7610A0}" type="pres">
      <dgm:prSet presAssocID="{0ECA4BCB-239C-4EF1-B0BD-E9425E81562B}" presName="txFour" presStyleLbl="node4" presStyleIdx="2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0A5810-6855-41E6-902F-C3ECD631847D}" type="pres">
      <dgm:prSet presAssocID="{0ECA4BCB-239C-4EF1-B0BD-E9425E81562B}" presName="parTransFour" presStyleCnt="0"/>
      <dgm:spPr/>
    </dgm:pt>
    <dgm:pt modelId="{433457A0-9DB4-4DC4-9A36-083F4E48EBD7}" type="pres">
      <dgm:prSet presAssocID="{0ECA4BCB-239C-4EF1-B0BD-E9425E81562B}" presName="horzFour" presStyleCnt="0"/>
      <dgm:spPr/>
    </dgm:pt>
    <dgm:pt modelId="{F80EBF64-153C-467D-8CA6-6354D3016396}" type="pres">
      <dgm:prSet presAssocID="{60B2D0E2-A72C-4027-9ED9-553C90FAD4A2}" presName="vertFour" presStyleCnt="0">
        <dgm:presLayoutVars>
          <dgm:chPref val="3"/>
        </dgm:presLayoutVars>
      </dgm:prSet>
      <dgm:spPr/>
    </dgm:pt>
    <dgm:pt modelId="{D0668BF0-3903-432F-925A-F6B2B81046CB}" type="pres">
      <dgm:prSet presAssocID="{60B2D0E2-A72C-4027-9ED9-553C90FAD4A2}" presName="txFour" presStyleLbl="node4" presStyleIdx="3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876174-0090-43D4-89DA-066C08D397CB}" type="pres">
      <dgm:prSet presAssocID="{60B2D0E2-A72C-4027-9ED9-553C90FAD4A2}" presName="parTransFour" presStyleCnt="0"/>
      <dgm:spPr/>
    </dgm:pt>
    <dgm:pt modelId="{1338C381-16F7-4111-8A17-B5752FD88F59}" type="pres">
      <dgm:prSet presAssocID="{60B2D0E2-A72C-4027-9ED9-553C90FAD4A2}" presName="horzFour" presStyleCnt="0"/>
      <dgm:spPr/>
    </dgm:pt>
    <dgm:pt modelId="{9DCEA5FB-96BF-4977-8AD1-F947439A81AF}" type="pres">
      <dgm:prSet presAssocID="{2E74AB8F-6D37-4057-A563-CFABF345AE24}" presName="vertFour" presStyleCnt="0">
        <dgm:presLayoutVars>
          <dgm:chPref val="3"/>
        </dgm:presLayoutVars>
      </dgm:prSet>
      <dgm:spPr/>
    </dgm:pt>
    <dgm:pt modelId="{AF151609-DE33-4367-ABE3-48AFD079921E}" type="pres">
      <dgm:prSet presAssocID="{2E74AB8F-6D37-4057-A563-CFABF345AE24}" presName="txFour" presStyleLbl="node4" presStyleIdx="4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CD2F08-82B9-4923-9DBA-A5D9305428B9}" type="pres">
      <dgm:prSet presAssocID="{2E74AB8F-6D37-4057-A563-CFABF345AE24}" presName="parTransFour" presStyleCnt="0"/>
      <dgm:spPr/>
    </dgm:pt>
    <dgm:pt modelId="{3D8D8D2A-752A-43A5-85B6-A5F837A12511}" type="pres">
      <dgm:prSet presAssocID="{2E74AB8F-6D37-4057-A563-CFABF345AE24}" presName="horzFour" presStyleCnt="0"/>
      <dgm:spPr/>
    </dgm:pt>
    <dgm:pt modelId="{67FFEC9D-0926-4EED-8240-C39DB0E4EB11}" type="pres">
      <dgm:prSet presAssocID="{75B2C784-376E-4CC6-B251-9AB705F259B4}" presName="vertFour" presStyleCnt="0">
        <dgm:presLayoutVars>
          <dgm:chPref val="3"/>
        </dgm:presLayoutVars>
      </dgm:prSet>
      <dgm:spPr/>
    </dgm:pt>
    <dgm:pt modelId="{B3889365-1306-40A6-ACFC-28A2796600E9}" type="pres">
      <dgm:prSet presAssocID="{75B2C784-376E-4CC6-B251-9AB705F259B4}" presName="txFour" presStyleLbl="node4" presStyleIdx="5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CBF4EF-94BA-4093-A47B-DA301C342516}" type="pres">
      <dgm:prSet presAssocID="{75B2C784-376E-4CC6-B251-9AB705F259B4}" presName="horzFour" presStyleCnt="0"/>
      <dgm:spPr/>
    </dgm:pt>
    <dgm:pt modelId="{336393C8-8AD1-4580-B612-CE8D5637FEA2}" type="pres">
      <dgm:prSet presAssocID="{C2763122-6037-4A25-9F32-9858B6C1D85C}" presName="sibSpaceTwo" presStyleCnt="0"/>
      <dgm:spPr/>
    </dgm:pt>
    <dgm:pt modelId="{BF19942F-3724-485F-9059-31F55B34D5BA}" type="pres">
      <dgm:prSet presAssocID="{E44D2569-DA85-4513-B2DF-23FB52223CD3}" presName="vertTwo" presStyleCnt="0"/>
      <dgm:spPr/>
    </dgm:pt>
    <dgm:pt modelId="{BE202361-F5F4-4075-829E-362D05C5299B}" type="pres">
      <dgm:prSet presAssocID="{E44D2569-DA85-4513-B2DF-23FB52223CD3}" presName="txTwo" presStyleLbl="node2" presStyleIdx="1" presStyleCnt="4" custScale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218B4B-1FEA-403E-830C-C8C7B9AD6EEA}" type="pres">
      <dgm:prSet presAssocID="{E44D2569-DA85-4513-B2DF-23FB52223CD3}" presName="parTransTwo" presStyleCnt="0"/>
      <dgm:spPr/>
    </dgm:pt>
    <dgm:pt modelId="{E4D92C4F-3499-4BD2-A42C-A4016E8B2CDC}" type="pres">
      <dgm:prSet presAssocID="{E44D2569-DA85-4513-B2DF-23FB52223CD3}" presName="horzTwo" presStyleCnt="0"/>
      <dgm:spPr/>
    </dgm:pt>
    <dgm:pt modelId="{8AC85A3F-E3CC-45A6-ADC3-6A4CCC00B5AE}" type="pres">
      <dgm:prSet presAssocID="{EC1E3C94-F58F-4753-9C9A-A3D8AA7C9651}" presName="vertThree" presStyleCnt="0"/>
      <dgm:spPr/>
    </dgm:pt>
    <dgm:pt modelId="{016DAF1D-E3F7-4796-9FAF-91E43E4F2645}" type="pres">
      <dgm:prSet presAssocID="{EC1E3C94-F58F-4753-9C9A-A3D8AA7C9651}" presName="txThree" presStyleLbl="node3" presStyleIdx="1" presStyleCnt="4" custScaleY="299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5CDDD2-A824-47A1-B8E9-6C574BAD3D1F}" type="pres">
      <dgm:prSet presAssocID="{EC1E3C94-F58F-4753-9C9A-A3D8AA7C9651}" presName="parTransThree" presStyleCnt="0"/>
      <dgm:spPr/>
    </dgm:pt>
    <dgm:pt modelId="{F5FC839F-3F5B-4DB9-A127-312092602180}" type="pres">
      <dgm:prSet presAssocID="{EC1E3C94-F58F-4753-9C9A-A3D8AA7C9651}" presName="horzThree" presStyleCnt="0"/>
      <dgm:spPr/>
    </dgm:pt>
    <dgm:pt modelId="{A4A0DD56-B25F-435F-9C11-E264A06F70E5}" type="pres">
      <dgm:prSet presAssocID="{D7CF7E3A-D1F1-4AA4-8421-A93FCA77CE82}" presName="vertFour" presStyleCnt="0">
        <dgm:presLayoutVars>
          <dgm:chPref val="3"/>
        </dgm:presLayoutVars>
      </dgm:prSet>
      <dgm:spPr/>
    </dgm:pt>
    <dgm:pt modelId="{BE92F88F-D207-40AC-AB21-C3F2BAC94BF6}" type="pres">
      <dgm:prSet presAssocID="{D7CF7E3A-D1F1-4AA4-8421-A93FCA77CE82}" presName="txFour" presStyleLbl="node4" presStyleIdx="6" presStyleCnt="16" custScaleY="2088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F561A1-4C3B-4BFF-B84F-99583BADDFB4}" type="pres">
      <dgm:prSet presAssocID="{D7CF7E3A-D1F1-4AA4-8421-A93FCA77CE82}" presName="parTransFour" presStyleCnt="0"/>
      <dgm:spPr/>
    </dgm:pt>
    <dgm:pt modelId="{1F07AFBD-614A-49D2-83D6-EFA13FF04032}" type="pres">
      <dgm:prSet presAssocID="{D7CF7E3A-D1F1-4AA4-8421-A93FCA77CE82}" presName="horzFour" presStyleCnt="0"/>
      <dgm:spPr/>
    </dgm:pt>
    <dgm:pt modelId="{1F460C49-8CE7-4259-BC7F-CE83EBCD5795}" type="pres">
      <dgm:prSet presAssocID="{C6B0AE0F-5A17-4C77-8C2A-7862BFD9CF3A}" presName="vertFour" presStyleCnt="0">
        <dgm:presLayoutVars>
          <dgm:chPref val="3"/>
        </dgm:presLayoutVars>
      </dgm:prSet>
      <dgm:spPr/>
    </dgm:pt>
    <dgm:pt modelId="{9DB1DCC6-598E-466E-8E2C-2AE7C0B6315B}" type="pres">
      <dgm:prSet presAssocID="{C6B0AE0F-5A17-4C77-8C2A-7862BFD9CF3A}" presName="txFour" presStyleLbl="node4" presStyleIdx="7" presStyleCnt="16" custScaleY="1959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3E33E8-CADA-4C02-9FDC-C7D12476F4E8}" type="pres">
      <dgm:prSet presAssocID="{C6B0AE0F-5A17-4C77-8C2A-7862BFD9CF3A}" presName="horzFour" presStyleCnt="0"/>
      <dgm:spPr/>
    </dgm:pt>
    <dgm:pt modelId="{977EE47E-4E43-4D15-8F6E-989B0D18814F}" type="pres">
      <dgm:prSet presAssocID="{44FB736A-B7C9-4C73-BD4C-9F00255A99A9}" presName="sibSpaceTwo" presStyleCnt="0"/>
      <dgm:spPr/>
    </dgm:pt>
    <dgm:pt modelId="{25238FE6-4BDF-4CE5-B8FD-61548CE40AF8}" type="pres">
      <dgm:prSet presAssocID="{E1FD07D9-6A49-4E9D-9B91-3B31FD67ED3F}" presName="vertTwo" presStyleCnt="0"/>
      <dgm:spPr/>
    </dgm:pt>
    <dgm:pt modelId="{E465F395-B6A3-48E8-8CB0-7DACABAA5654}" type="pres">
      <dgm:prSet presAssocID="{E1FD07D9-6A49-4E9D-9B91-3B31FD67ED3F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8D30BA-C2E8-4E67-A5D9-C6B3E5EB263D}" type="pres">
      <dgm:prSet presAssocID="{E1FD07D9-6A49-4E9D-9B91-3B31FD67ED3F}" presName="parTransTwo" presStyleCnt="0"/>
      <dgm:spPr/>
    </dgm:pt>
    <dgm:pt modelId="{65472382-51A5-448B-A93A-9A0C13A6B849}" type="pres">
      <dgm:prSet presAssocID="{E1FD07D9-6A49-4E9D-9B91-3B31FD67ED3F}" presName="horzTwo" presStyleCnt="0"/>
      <dgm:spPr/>
    </dgm:pt>
    <dgm:pt modelId="{07CAF14D-E545-4132-B8B2-75DEE789C74E}" type="pres">
      <dgm:prSet presAssocID="{B5F9DD50-CD19-4C67-948E-F2D685760721}" presName="vertThree" presStyleCnt="0"/>
      <dgm:spPr/>
    </dgm:pt>
    <dgm:pt modelId="{B7C483C4-DD29-432E-BCEA-993AA94FF431}" type="pres">
      <dgm:prSet presAssocID="{B5F9DD50-CD19-4C67-948E-F2D685760721}" presName="txThree" presStyleLbl="node3" presStyleIdx="2" presStyleCnt="4" custScaleY="70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4CE729-9A98-4E3C-9670-9577D7032B93}" type="pres">
      <dgm:prSet presAssocID="{B5F9DD50-CD19-4C67-948E-F2D685760721}" presName="parTransThree" presStyleCnt="0"/>
      <dgm:spPr/>
    </dgm:pt>
    <dgm:pt modelId="{86465DF3-466E-49AD-A7AF-976E9C5A2AD0}" type="pres">
      <dgm:prSet presAssocID="{B5F9DD50-CD19-4C67-948E-F2D685760721}" presName="horzThree" presStyleCnt="0"/>
      <dgm:spPr/>
    </dgm:pt>
    <dgm:pt modelId="{FE087FB5-C7C2-4AAE-BE02-EE01107DF5AB}" type="pres">
      <dgm:prSet presAssocID="{27B9624D-1817-4A3B-8201-16F5C467D676}" presName="vertFour" presStyleCnt="0">
        <dgm:presLayoutVars>
          <dgm:chPref val="3"/>
        </dgm:presLayoutVars>
      </dgm:prSet>
      <dgm:spPr/>
    </dgm:pt>
    <dgm:pt modelId="{761C3459-7689-4194-A6D6-0271D0541C8F}" type="pres">
      <dgm:prSet presAssocID="{27B9624D-1817-4A3B-8201-16F5C467D676}" presName="txFour" presStyleLbl="node4" presStyleIdx="8" presStyleCnt="16" custScaleY="217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3E9C18-0532-46BC-B38C-C8899D691AF3}" type="pres">
      <dgm:prSet presAssocID="{27B9624D-1817-4A3B-8201-16F5C467D676}" presName="parTransFour" presStyleCnt="0"/>
      <dgm:spPr/>
    </dgm:pt>
    <dgm:pt modelId="{A0086820-CEEA-41EC-90F2-95B52A4CA009}" type="pres">
      <dgm:prSet presAssocID="{27B9624D-1817-4A3B-8201-16F5C467D676}" presName="horzFour" presStyleCnt="0"/>
      <dgm:spPr/>
    </dgm:pt>
    <dgm:pt modelId="{C67CEB20-9A74-4004-9F7E-0984D2E04224}" type="pres">
      <dgm:prSet presAssocID="{99D33E7F-C4FA-43EA-8B88-1B12CB58E4A0}" presName="vertFour" presStyleCnt="0">
        <dgm:presLayoutVars>
          <dgm:chPref val="3"/>
        </dgm:presLayoutVars>
      </dgm:prSet>
      <dgm:spPr/>
    </dgm:pt>
    <dgm:pt modelId="{4B15BD84-C227-47AE-885E-93CF8B3A7D4D}" type="pres">
      <dgm:prSet presAssocID="{99D33E7F-C4FA-43EA-8B88-1B12CB58E4A0}" presName="txFour" presStyleLbl="node4" presStyleIdx="9" presStyleCnt="16" custScaleY="2227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110FA6-4684-4B23-98F7-C5480102D4B2}" type="pres">
      <dgm:prSet presAssocID="{99D33E7F-C4FA-43EA-8B88-1B12CB58E4A0}" presName="parTransFour" presStyleCnt="0"/>
      <dgm:spPr/>
    </dgm:pt>
    <dgm:pt modelId="{563CE218-E960-4A9D-9BB8-582FDD015EB9}" type="pres">
      <dgm:prSet presAssocID="{99D33E7F-C4FA-43EA-8B88-1B12CB58E4A0}" presName="horzFour" presStyleCnt="0"/>
      <dgm:spPr/>
    </dgm:pt>
    <dgm:pt modelId="{D3AE1248-37DD-4615-8803-C678696C1A19}" type="pres">
      <dgm:prSet presAssocID="{9A541356-FA9C-42EC-AD36-7443704479AF}" presName="vertFour" presStyleCnt="0">
        <dgm:presLayoutVars>
          <dgm:chPref val="3"/>
        </dgm:presLayoutVars>
      </dgm:prSet>
      <dgm:spPr/>
    </dgm:pt>
    <dgm:pt modelId="{AF1A4C85-4CFB-49F2-9CCB-E4E446A540B6}" type="pres">
      <dgm:prSet presAssocID="{9A541356-FA9C-42EC-AD36-7443704479AF}" presName="txFour" presStyleLbl="node4" presStyleIdx="10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F507B1-88F8-4194-870F-6CD9F48FAF04}" type="pres">
      <dgm:prSet presAssocID="{9A541356-FA9C-42EC-AD36-7443704479AF}" presName="parTransFour" presStyleCnt="0"/>
      <dgm:spPr/>
    </dgm:pt>
    <dgm:pt modelId="{F0CC6BFB-CD3C-4267-8121-0B4315F7FE20}" type="pres">
      <dgm:prSet presAssocID="{9A541356-FA9C-42EC-AD36-7443704479AF}" presName="horzFour" presStyleCnt="0"/>
      <dgm:spPr/>
    </dgm:pt>
    <dgm:pt modelId="{D813FD20-BC7B-457F-8D11-C0597A34CE69}" type="pres">
      <dgm:prSet presAssocID="{95CA9945-EC04-42CC-8CD2-4CAF2C569307}" presName="vertFour" presStyleCnt="0">
        <dgm:presLayoutVars>
          <dgm:chPref val="3"/>
        </dgm:presLayoutVars>
      </dgm:prSet>
      <dgm:spPr/>
    </dgm:pt>
    <dgm:pt modelId="{53C31F95-29DE-4F26-B24B-DE4E2EE63555}" type="pres">
      <dgm:prSet presAssocID="{95CA9945-EC04-42CC-8CD2-4CAF2C569307}" presName="txFour" presStyleLbl="node4" presStyleIdx="11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AC6961-A776-4CC1-9274-FD71C722F99C}" type="pres">
      <dgm:prSet presAssocID="{95CA9945-EC04-42CC-8CD2-4CAF2C569307}" presName="parTransFour" presStyleCnt="0"/>
      <dgm:spPr/>
    </dgm:pt>
    <dgm:pt modelId="{29F58DEB-61BC-4888-93AE-547C091437F2}" type="pres">
      <dgm:prSet presAssocID="{95CA9945-EC04-42CC-8CD2-4CAF2C569307}" presName="horzFour" presStyleCnt="0"/>
      <dgm:spPr/>
    </dgm:pt>
    <dgm:pt modelId="{D3788297-B311-42F9-A2B6-06C323621923}" type="pres">
      <dgm:prSet presAssocID="{366BD1B3-9884-4FCA-AC50-3C94ED5228CC}" presName="vertFour" presStyleCnt="0">
        <dgm:presLayoutVars>
          <dgm:chPref val="3"/>
        </dgm:presLayoutVars>
      </dgm:prSet>
      <dgm:spPr/>
    </dgm:pt>
    <dgm:pt modelId="{2B90EA8A-DCF3-4327-9B18-9AD6CB005832}" type="pres">
      <dgm:prSet presAssocID="{366BD1B3-9884-4FCA-AC50-3C94ED5228CC}" presName="txFour" presStyleLbl="node4" presStyleIdx="12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F417DD-F046-48DF-929E-2BB2C8B8AA8B}" type="pres">
      <dgm:prSet presAssocID="{366BD1B3-9884-4FCA-AC50-3C94ED5228CC}" presName="horzFour" presStyleCnt="0"/>
      <dgm:spPr/>
    </dgm:pt>
    <dgm:pt modelId="{52DB061A-810A-4725-B655-1B3DDAB4A224}" type="pres">
      <dgm:prSet presAssocID="{27ED7F38-6AD3-4ADF-B9DB-C4FE7EC2229D}" presName="sibSpaceTwo" presStyleCnt="0"/>
      <dgm:spPr/>
    </dgm:pt>
    <dgm:pt modelId="{4A60041D-F2D7-4729-B9DA-DEF1CEE3C763}" type="pres">
      <dgm:prSet presAssocID="{C4CCE4B9-2289-45D7-B03B-2C4D99A65155}" presName="vertTwo" presStyleCnt="0"/>
      <dgm:spPr/>
    </dgm:pt>
    <dgm:pt modelId="{612A1C54-4384-462F-858F-64B5C0FD9CD1}" type="pres">
      <dgm:prSet presAssocID="{C4CCE4B9-2289-45D7-B03B-2C4D99A65155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DEEB77-3C83-4034-BFC3-B16C3BBFF4C4}" type="pres">
      <dgm:prSet presAssocID="{C4CCE4B9-2289-45D7-B03B-2C4D99A65155}" presName="parTransTwo" presStyleCnt="0"/>
      <dgm:spPr/>
    </dgm:pt>
    <dgm:pt modelId="{68BB65E7-D0D2-4D20-8386-A7C8225869DC}" type="pres">
      <dgm:prSet presAssocID="{C4CCE4B9-2289-45D7-B03B-2C4D99A65155}" presName="horzTwo" presStyleCnt="0"/>
      <dgm:spPr/>
    </dgm:pt>
    <dgm:pt modelId="{8A1D1FB3-B07B-4BBD-8806-622DF0B1AFF3}" type="pres">
      <dgm:prSet presAssocID="{A4C40D3C-86BC-4280-BB7E-DF36F7FF8605}" presName="vertThree" presStyleCnt="0"/>
      <dgm:spPr/>
    </dgm:pt>
    <dgm:pt modelId="{8FA94224-1CB6-48D5-995E-B13379E1BACB}" type="pres">
      <dgm:prSet presAssocID="{A4C40D3C-86BC-4280-BB7E-DF36F7FF8605}" presName="txThree" presStyleLbl="node3" presStyleIdx="3" presStyleCnt="4" custScaleY="252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7B9223-6510-43BF-AE1E-C7CEABDFB576}" type="pres">
      <dgm:prSet presAssocID="{A4C40D3C-86BC-4280-BB7E-DF36F7FF8605}" presName="parTransThree" presStyleCnt="0"/>
      <dgm:spPr/>
    </dgm:pt>
    <dgm:pt modelId="{038CDB67-B54B-4D62-A793-6997BBB517E2}" type="pres">
      <dgm:prSet presAssocID="{A4C40D3C-86BC-4280-BB7E-DF36F7FF8605}" presName="horzThree" presStyleCnt="0"/>
      <dgm:spPr/>
    </dgm:pt>
    <dgm:pt modelId="{273DDD58-FFBC-416D-97AA-A430C5065EC8}" type="pres">
      <dgm:prSet presAssocID="{9D948869-BCEA-4770-B5B1-A8850875E7E0}" presName="vertFour" presStyleCnt="0">
        <dgm:presLayoutVars>
          <dgm:chPref val="3"/>
        </dgm:presLayoutVars>
      </dgm:prSet>
      <dgm:spPr/>
    </dgm:pt>
    <dgm:pt modelId="{16A27738-60C2-402C-835F-DE7191CA9E7E}" type="pres">
      <dgm:prSet presAssocID="{9D948869-BCEA-4770-B5B1-A8850875E7E0}" presName="txFour" presStyleLbl="node4" presStyleIdx="13" presStyleCnt="16" custScaleY="1507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795F07-EE90-4EAF-88BE-DA0C7FEC40E2}" type="pres">
      <dgm:prSet presAssocID="{9D948869-BCEA-4770-B5B1-A8850875E7E0}" presName="parTransFour" presStyleCnt="0"/>
      <dgm:spPr/>
    </dgm:pt>
    <dgm:pt modelId="{935A3A07-5B89-4042-986C-95E8D9C88A40}" type="pres">
      <dgm:prSet presAssocID="{9D948869-BCEA-4770-B5B1-A8850875E7E0}" presName="horzFour" presStyleCnt="0"/>
      <dgm:spPr/>
    </dgm:pt>
    <dgm:pt modelId="{E28DACA3-FEB6-4A5E-8008-C7AAF02E6EC1}" type="pres">
      <dgm:prSet presAssocID="{A8CCDA8F-2BEF-4CEF-8F6F-7B7F5BAE5C95}" presName="vertFour" presStyleCnt="0">
        <dgm:presLayoutVars>
          <dgm:chPref val="3"/>
        </dgm:presLayoutVars>
      </dgm:prSet>
      <dgm:spPr/>
    </dgm:pt>
    <dgm:pt modelId="{D4499898-B4F3-4FC7-9315-F02F2D8B7E31}" type="pres">
      <dgm:prSet presAssocID="{A8CCDA8F-2BEF-4CEF-8F6F-7B7F5BAE5C95}" presName="txFour" presStyleLbl="node4" presStyleIdx="14" presStyleCnt="16" custScaleY="1276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C16FB2-3CB2-48B6-8D3F-876A44B7068B}" type="pres">
      <dgm:prSet presAssocID="{A8CCDA8F-2BEF-4CEF-8F6F-7B7F5BAE5C95}" presName="parTransFour" presStyleCnt="0"/>
      <dgm:spPr/>
    </dgm:pt>
    <dgm:pt modelId="{2BA8122A-7BC5-4DDC-94FB-64CE139C6EDB}" type="pres">
      <dgm:prSet presAssocID="{A8CCDA8F-2BEF-4CEF-8F6F-7B7F5BAE5C95}" presName="horzFour" presStyleCnt="0"/>
      <dgm:spPr/>
    </dgm:pt>
    <dgm:pt modelId="{D0DB0DFA-AC79-49E4-9C9D-77C105FBDED9}" type="pres">
      <dgm:prSet presAssocID="{2B861751-11F7-49F8-841D-FBF33497274C}" presName="vertFour" presStyleCnt="0">
        <dgm:presLayoutVars>
          <dgm:chPref val="3"/>
        </dgm:presLayoutVars>
      </dgm:prSet>
      <dgm:spPr/>
    </dgm:pt>
    <dgm:pt modelId="{A2832E26-17E4-4A5B-B1C0-948F072A4422}" type="pres">
      <dgm:prSet presAssocID="{2B861751-11F7-49F8-841D-FBF33497274C}" presName="txFour" presStyleLbl="node4" presStyleIdx="15" presStyleCnt="16" custScaleY="1363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929F49-FA87-4F19-90B5-8D50C94C4E9C}" type="pres">
      <dgm:prSet presAssocID="{2B861751-11F7-49F8-841D-FBF33497274C}" presName="horzFour" presStyleCnt="0"/>
      <dgm:spPr/>
    </dgm:pt>
  </dgm:ptLst>
  <dgm:cxnLst>
    <dgm:cxn modelId="{38984420-5D0D-47CD-8607-FF7F79A6D7E9}" srcId="{334A3DFF-DE68-42FA-BC2A-F4BD2398B6A8}" destId="{E1FD07D9-6A49-4E9D-9B91-3B31FD67ED3F}" srcOrd="2" destOrd="0" parTransId="{79F1BDE7-034E-4CE4-893B-A98861254B0B}" sibTransId="{27ED7F38-6AD3-4ADF-B9DB-C4FE7EC2229D}"/>
    <dgm:cxn modelId="{861156BE-0346-4D22-92FB-1123D670873D}" type="presOf" srcId="{E44D2569-DA85-4513-B2DF-23FB52223CD3}" destId="{BE202361-F5F4-4075-829E-362D05C5299B}" srcOrd="0" destOrd="0" presId="urn:microsoft.com/office/officeart/2005/8/layout/hierarchy4"/>
    <dgm:cxn modelId="{27CB4900-68C5-4CC7-AE14-50E39C1AA8D7}" srcId="{95CA9945-EC04-42CC-8CD2-4CAF2C569307}" destId="{366BD1B3-9884-4FCA-AC50-3C94ED5228CC}" srcOrd="0" destOrd="0" parTransId="{BB1A74F5-0349-4CDC-8CAC-5C256A996653}" sibTransId="{253DA52A-0B36-4245-A513-89D87D227895}"/>
    <dgm:cxn modelId="{E7BC5292-7428-421E-B6D5-FABFEF0496C5}" type="presOf" srcId="{27B9624D-1817-4A3B-8201-16F5C467D676}" destId="{761C3459-7689-4194-A6D6-0271D0541C8F}" srcOrd="0" destOrd="0" presId="urn:microsoft.com/office/officeart/2005/8/layout/hierarchy4"/>
    <dgm:cxn modelId="{EC77BA69-8104-4BAE-972E-22FA272F9248}" type="presOf" srcId="{E1FD07D9-6A49-4E9D-9B91-3B31FD67ED3F}" destId="{E465F395-B6A3-48E8-8CB0-7DACABAA5654}" srcOrd="0" destOrd="0" presId="urn:microsoft.com/office/officeart/2005/8/layout/hierarchy4"/>
    <dgm:cxn modelId="{F69A71BE-3D82-49B7-8A6C-346D54F3FC8B}" type="presOf" srcId="{2E29B82B-92C1-4A0E-9C88-2A7F3A75648F}" destId="{2BA91B20-91AE-41DA-9122-2B9E1CB45B16}" srcOrd="0" destOrd="0" presId="urn:microsoft.com/office/officeart/2005/8/layout/hierarchy4"/>
    <dgm:cxn modelId="{50229A1E-7D67-45A2-8EBC-62E8CC0D6756}" type="presOf" srcId="{D7CF7E3A-D1F1-4AA4-8421-A93FCA77CE82}" destId="{BE92F88F-D207-40AC-AB21-C3F2BAC94BF6}" srcOrd="0" destOrd="0" presId="urn:microsoft.com/office/officeart/2005/8/layout/hierarchy4"/>
    <dgm:cxn modelId="{13736D7F-75C0-4519-AC6A-F496074CA797}" srcId="{2E29B82B-92C1-4A0E-9C88-2A7F3A75648F}" destId="{334A3DFF-DE68-42FA-BC2A-F4BD2398B6A8}" srcOrd="0" destOrd="0" parTransId="{7B1954E6-827A-4158-8A7A-A23C5C66DAC5}" sibTransId="{6E3210AC-A620-4AF3-A7A6-15B8A94EC05B}"/>
    <dgm:cxn modelId="{9CB3E1F5-D433-40E3-94B8-2BDC1B56FC3A}" type="presOf" srcId="{A47791FD-DCBA-4C44-B62F-BF15E071AF5D}" destId="{5B1EA75D-9424-48A1-8765-0EC996F8264B}" srcOrd="0" destOrd="0" presId="urn:microsoft.com/office/officeart/2005/8/layout/hierarchy4"/>
    <dgm:cxn modelId="{4FC5DBB8-DFF6-425C-AA45-C9D1F1F1039A}" srcId="{99D33E7F-C4FA-43EA-8B88-1B12CB58E4A0}" destId="{9A541356-FA9C-42EC-AD36-7443704479AF}" srcOrd="0" destOrd="0" parTransId="{DB53107E-7892-47F4-844D-DFE357CDAA39}" sibTransId="{48F07BBC-D673-4FC5-9619-4533211920C9}"/>
    <dgm:cxn modelId="{C2025714-EF51-4B0E-BAEB-77CCE3500178}" type="presOf" srcId="{EC1E3C94-F58F-4753-9C9A-A3D8AA7C9651}" destId="{016DAF1D-E3F7-4796-9FAF-91E43E4F2645}" srcOrd="0" destOrd="0" presId="urn:microsoft.com/office/officeart/2005/8/layout/hierarchy4"/>
    <dgm:cxn modelId="{78704CBA-65A1-4408-925B-100C8F784186}" type="presOf" srcId="{C6B0AE0F-5A17-4C77-8C2A-7862BFD9CF3A}" destId="{9DB1DCC6-598E-466E-8E2C-2AE7C0B6315B}" srcOrd="0" destOrd="0" presId="urn:microsoft.com/office/officeart/2005/8/layout/hierarchy4"/>
    <dgm:cxn modelId="{4F143A0C-596F-45FF-B7DB-804D569D5592}" srcId="{9A541356-FA9C-42EC-AD36-7443704479AF}" destId="{95CA9945-EC04-42CC-8CD2-4CAF2C569307}" srcOrd="0" destOrd="0" parTransId="{28BE2756-A83A-4FD7-BFBB-6731B55AE454}" sibTransId="{5A6CE9B9-30A3-47F8-88BB-AE4C91905D8D}"/>
    <dgm:cxn modelId="{D922FDB2-DCD4-4632-BF70-A9BB73960601}" type="presOf" srcId="{0ECA4BCB-239C-4EF1-B0BD-E9425E81562B}" destId="{3FB66577-C46B-4672-8161-6B96AF7610A0}" srcOrd="0" destOrd="0" presId="urn:microsoft.com/office/officeart/2005/8/layout/hierarchy4"/>
    <dgm:cxn modelId="{C6AE437E-CD7F-4C30-8992-989B7CD34D6A}" type="presOf" srcId="{A4C40D3C-86BC-4280-BB7E-DF36F7FF8605}" destId="{8FA94224-1CB6-48D5-995E-B13379E1BACB}" srcOrd="0" destOrd="0" presId="urn:microsoft.com/office/officeart/2005/8/layout/hierarchy4"/>
    <dgm:cxn modelId="{39E692C9-C1AD-4151-BF4C-C18309DDA5F1}" srcId="{EC1E3C94-F58F-4753-9C9A-A3D8AA7C9651}" destId="{D7CF7E3A-D1F1-4AA4-8421-A93FCA77CE82}" srcOrd="0" destOrd="0" parTransId="{D6AD751E-1640-4A75-802F-0135C2EBBAAD}" sibTransId="{7902FEFF-A938-4D70-A9A3-954CB76CA53E}"/>
    <dgm:cxn modelId="{98ACEC52-A208-4540-8A5D-A80BFC5E29BC}" type="presOf" srcId="{9A541356-FA9C-42EC-AD36-7443704479AF}" destId="{AF1A4C85-4CFB-49F2-9CCB-E4E446A540B6}" srcOrd="0" destOrd="0" presId="urn:microsoft.com/office/officeart/2005/8/layout/hierarchy4"/>
    <dgm:cxn modelId="{C2187628-3696-48C1-91B7-BCF30DA9674A}" srcId="{B5F9DD50-CD19-4C67-948E-F2D685760721}" destId="{27B9624D-1817-4A3B-8201-16F5C467D676}" srcOrd="0" destOrd="0" parTransId="{A6040D60-CCB6-4DC6-A97C-FF749084F319}" sibTransId="{942345BE-8147-4A1D-BE4E-834DA981FA31}"/>
    <dgm:cxn modelId="{93AF3ABC-8F5F-492D-9E4C-E7180FA2A3BB}" srcId="{CB00B9DB-E43F-4A41-84B5-9469157C958E}" destId="{5A9D9B08-54F9-4EEA-828C-42CFF107B420}" srcOrd="0" destOrd="0" parTransId="{AE8A4475-7296-4E9B-97B6-013B853A2DD4}" sibTransId="{0800457F-2602-42B2-9444-EA7740FA986B}"/>
    <dgm:cxn modelId="{14D395D1-F0AC-4100-B27C-C1A80B93B6E1}" srcId="{5A9D9B08-54F9-4EEA-828C-42CFF107B420}" destId="{0ECA4BCB-239C-4EF1-B0BD-E9425E81562B}" srcOrd="0" destOrd="0" parTransId="{FA092FE7-8F9D-49A3-AFFB-F9A064654415}" sibTransId="{AB70563E-683C-4B2C-9A3D-4F98D8D256D4}"/>
    <dgm:cxn modelId="{2FBE498A-F2E8-4FD5-8036-AFC25B9E038C}" srcId="{E1FD07D9-6A49-4E9D-9B91-3B31FD67ED3F}" destId="{B5F9DD50-CD19-4C67-948E-F2D685760721}" srcOrd="0" destOrd="0" parTransId="{D88F8308-0AA0-4762-B4FD-63B2790685F0}" sibTransId="{ED4342A0-681A-457F-9603-BB3F06B53D23}"/>
    <dgm:cxn modelId="{A186E4AE-CA8E-4B43-8551-B859F3CB9E3B}" type="presOf" srcId="{95CA9945-EC04-42CC-8CD2-4CAF2C569307}" destId="{53C31F95-29DE-4F26-B24B-DE4E2EE63555}" srcOrd="0" destOrd="0" presId="urn:microsoft.com/office/officeart/2005/8/layout/hierarchy4"/>
    <dgm:cxn modelId="{7C68FEF3-2567-4D36-81A0-079FC06CD50D}" srcId="{334A3DFF-DE68-42FA-BC2A-F4BD2398B6A8}" destId="{E44D2569-DA85-4513-B2DF-23FB52223CD3}" srcOrd="1" destOrd="0" parTransId="{808F717D-E226-4436-955B-B9A7501F1F64}" sibTransId="{44FB736A-B7C9-4C73-BD4C-9F00255A99A9}"/>
    <dgm:cxn modelId="{FBCA05E1-845E-45ED-A689-936E5080DDEB}" type="presOf" srcId="{CB00B9DB-E43F-4A41-84B5-9469157C958E}" destId="{7B16AC71-4D5C-4B82-A494-B2C09D8DAC9C}" srcOrd="0" destOrd="0" presId="urn:microsoft.com/office/officeart/2005/8/layout/hierarchy4"/>
    <dgm:cxn modelId="{C4137571-71E8-435F-ABB6-9FA744F218BB}" type="presOf" srcId="{5A9D9B08-54F9-4EEA-828C-42CFF107B420}" destId="{0A91386E-4DEE-42BD-8887-BB54E9F34650}" srcOrd="0" destOrd="0" presId="urn:microsoft.com/office/officeart/2005/8/layout/hierarchy4"/>
    <dgm:cxn modelId="{EB50688B-BACF-451E-819D-4820FA0F47EA}" type="presOf" srcId="{9D948869-BCEA-4770-B5B1-A8850875E7E0}" destId="{16A27738-60C2-402C-835F-DE7191CA9E7E}" srcOrd="0" destOrd="0" presId="urn:microsoft.com/office/officeart/2005/8/layout/hierarchy4"/>
    <dgm:cxn modelId="{069C42E4-F15C-46F1-9D23-86CF01826A16}" srcId="{334A3DFF-DE68-42FA-BC2A-F4BD2398B6A8}" destId="{C4CCE4B9-2289-45D7-B03B-2C4D99A65155}" srcOrd="3" destOrd="0" parTransId="{4AF00AB7-DDED-4A6E-AB76-A235A918A9CB}" sibTransId="{8F7CBF9E-7612-48B4-9E76-8214F1207C26}"/>
    <dgm:cxn modelId="{49BB5908-6B08-4174-A16A-AADFBC27678B}" srcId="{E44D2569-DA85-4513-B2DF-23FB52223CD3}" destId="{EC1E3C94-F58F-4753-9C9A-A3D8AA7C9651}" srcOrd="0" destOrd="0" parTransId="{27E34399-F46D-4171-9CCE-5EE66B91D4C7}" sibTransId="{2C63D120-7985-488E-B5DE-0B764C3990D8}"/>
    <dgm:cxn modelId="{586F950A-7B2B-43AD-AE8A-05E0C0708DD1}" srcId="{60B2D0E2-A72C-4027-9ED9-553C90FAD4A2}" destId="{2E74AB8F-6D37-4057-A563-CFABF345AE24}" srcOrd="0" destOrd="0" parTransId="{413F8AB3-28CD-46CF-8424-D065A90A8A38}" sibTransId="{17166633-2DA3-47E1-A30B-4F01029953C4}"/>
    <dgm:cxn modelId="{DCBBBEA0-B418-4A14-BB7D-6942F4465425}" type="presOf" srcId="{B5F9DD50-CD19-4C67-948E-F2D685760721}" destId="{B7C483C4-DD29-432E-BCEA-993AA94FF431}" srcOrd="0" destOrd="0" presId="urn:microsoft.com/office/officeart/2005/8/layout/hierarchy4"/>
    <dgm:cxn modelId="{22CCB71F-BA3C-43EA-B764-8B856F6CD013}" type="presOf" srcId="{2B861751-11F7-49F8-841D-FBF33497274C}" destId="{A2832E26-17E4-4A5B-B1C0-948F072A4422}" srcOrd="0" destOrd="0" presId="urn:microsoft.com/office/officeart/2005/8/layout/hierarchy4"/>
    <dgm:cxn modelId="{D6C0883B-17C0-46C2-8C05-863732AF8095}" srcId="{C4CCE4B9-2289-45D7-B03B-2C4D99A65155}" destId="{A4C40D3C-86BC-4280-BB7E-DF36F7FF8605}" srcOrd="0" destOrd="0" parTransId="{8F2155A5-9685-4C6A-A891-C9214CBF646E}" sibTransId="{4C04009E-2806-41EB-8E7D-4B1010AC351A}"/>
    <dgm:cxn modelId="{92A0F92C-6C74-4893-B19F-51782A7F4989}" srcId="{7BB3DF4D-BF95-40B2-B7C7-9FFFD153940F}" destId="{A47791FD-DCBA-4C44-B62F-BF15E071AF5D}" srcOrd="0" destOrd="0" parTransId="{15269224-202F-446A-9214-E5F76A8062AA}" sibTransId="{76DEE37F-E64F-4E78-8708-B48A32B20677}"/>
    <dgm:cxn modelId="{20B1E9D1-E2B0-4835-9CE4-98B69B3DDF26}" type="presOf" srcId="{A8CCDA8F-2BEF-4CEF-8F6F-7B7F5BAE5C95}" destId="{D4499898-B4F3-4FC7-9315-F02F2D8B7E31}" srcOrd="0" destOrd="0" presId="urn:microsoft.com/office/officeart/2005/8/layout/hierarchy4"/>
    <dgm:cxn modelId="{BBDE0EDA-DD76-4929-8371-756359505C6E}" srcId="{9D948869-BCEA-4770-B5B1-A8850875E7E0}" destId="{A8CCDA8F-2BEF-4CEF-8F6F-7B7F5BAE5C95}" srcOrd="0" destOrd="0" parTransId="{9B84FDBE-D69A-4227-BAAE-2CF351684124}" sibTransId="{EB2B2B29-4C17-4B8D-ADCE-01B2CDE38D6F}"/>
    <dgm:cxn modelId="{265DB25D-3A1D-49F0-A627-53390833CB6B}" type="presOf" srcId="{2E74AB8F-6D37-4057-A563-CFABF345AE24}" destId="{AF151609-DE33-4367-ABE3-48AFD079921E}" srcOrd="0" destOrd="0" presId="urn:microsoft.com/office/officeart/2005/8/layout/hierarchy4"/>
    <dgm:cxn modelId="{BC0DAEB5-35E2-4FC8-84BC-F244087BFC6E}" type="presOf" srcId="{75B2C784-376E-4CC6-B251-9AB705F259B4}" destId="{B3889365-1306-40A6-ACFC-28A2796600E9}" srcOrd="0" destOrd="0" presId="urn:microsoft.com/office/officeart/2005/8/layout/hierarchy4"/>
    <dgm:cxn modelId="{D383CC92-1F53-46BE-A1E0-D1CD016C7962}" srcId="{A47791FD-DCBA-4C44-B62F-BF15E071AF5D}" destId="{CB00B9DB-E43F-4A41-84B5-9469157C958E}" srcOrd="0" destOrd="0" parTransId="{A21ECBDA-8D75-48CD-A176-0C0701F375D7}" sibTransId="{D0DDA473-AFDC-4619-AC97-76A045E1825D}"/>
    <dgm:cxn modelId="{E856A508-DF69-4EAA-AD4E-A3A927045E17}" srcId="{A4C40D3C-86BC-4280-BB7E-DF36F7FF8605}" destId="{9D948869-BCEA-4770-B5B1-A8850875E7E0}" srcOrd="0" destOrd="0" parTransId="{3EE9DAD7-92BF-4BE6-AAD6-E12ABB5C180C}" sibTransId="{858B8BA2-2C4D-421A-A8C3-14E023F38311}"/>
    <dgm:cxn modelId="{6EAF7B35-FBCE-48B9-BAEC-577FE05DA2C2}" type="presOf" srcId="{60B2D0E2-A72C-4027-9ED9-553C90FAD4A2}" destId="{D0668BF0-3903-432F-925A-F6B2B81046CB}" srcOrd="0" destOrd="0" presId="urn:microsoft.com/office/officeart/2005/8/layout/hierarchy4"/>
    <dgm:cxn modelId="{34EBA324-D78D-4A1B-9F78-D7F99005F1A3}" srcId="{2E74AB8F-6D37-4057-A563-CFABF345AE24}" destId="{75B2C784-376E-4CC6-B251-9AB705F259B4}" srcOrd="0" destOrd="0" parTransId="{96CA8B0D-2ABD-4F5D-9676-C821EE282E19}" sibTransId="{BD952795-1C82-4D58-8E39-A3F87104BC3A}"/>
    <dgm:cxn modelId="{02873EF5-867E-4667-8469-052F9A559519}" srcId="{334A3DFF-DE68-42FA-BC2A-F4BD2398B6A8}" destId="{7BB3DF4D-BF95-40B2-B7C7-9FFFD153940F}" srcOrd="0" destOrd="0" parTransId="{312B73CB-AFF4-4FB9-AE20-0540BF2E803D}" sibTransId="{C2763122-6037-4A25-9F32-9858B6C1D85C}"/>
    <dgm:cxn modelId="{80C48FE4-6C0F-426F-8126-710D2FCD5ECD}" srcId="{A8CCDA8F-2BEF-4CEF-8F6F-7B7F5BAE5C95}" destId="{2B861751-11F7-49F8-841D-FBF33497274C}" srcOrd="0" destOrd="0" parTransId="{FB867959-A3E4-47F7-8768-C9DC99D98B14}" sibTransId="{E31D8B0E-ED13-4CB1-97C3-4E3B3EB430EB}"/>
    <dgm:cxn modelId="{B12697D6-2171-488C-9813-0BDDC7A986F8}" type="presOf" srcId="{334A3DFF-DE68-42FA-BC2A-F4BD2398B6A8}" destId="{CAA27459-7E8E-416F-81CB-2A5A17D3DB36}" srcOrd="0" destOrd="0" presId="urn:microsoft.com/office/officeart/2005/8/layout/hierarchy4"/>
    <dgm:cxn modelId="{38B97ABB-0AF4-4F45-BFD4-E2B72428C0E1}" type="presOf" srcId="{99D33E7F-C4FA-43EA-8B88-1B12CB58E4A0}" destId="{4B15BD84-C227-47AE-885E-93CF8B3A7D4D}" srcOrd="0" destOrd="0" presId="urn:microsoft.com/office/officeart/2005/8/layout/hierarchy4"/>
    <dgm:cxn modelId="{DF6CE204-0DF2-404F-81C7-9E4454FDBBF3}" type="presOf" srcId="{366BD1B3-9884-4FCA-AC50-3C94ED5228CC}" destId="{2B90EA8A-DCF3-4327-9B18-9AD6CB005832}" srcOrd="0" destOrd="0" presId="urn:microsoft.com/office/officeart/2005/8/layout/hierarchy4"/>
    <dgm:cxn modelId="{A4D398DD-D76E-4702-AF44-ED16B8EDE28F}" type="presOf" srcId="{C4CCE4B9-2289-45D7-B03B-2C4D99A65155}" destId="{612A1C54-4384-462F-858F-64B5C0FD9CD1}" srcOrd="0" destOrd="0" presId="urn:microsoft.com/office/officeart/2005/8/layout/hierarchy4"/>
    <dgm:cxn modelId="{04C690EB-8282-4DAA-830D-152A1746070B}" type="presOf" srcId="{7BB3DF4D-BF95-40B2-B7C7-9FFFD153940F}" destId="{4823429C-C785-4798-A274-14B2672DD6B9}" srcOrd="0" destOrd="0" presId="urn:microsoft.com/office/officeart/2005/8/layout/hierarchy4"/>
    <dgm:cxn modelId="{6323C14F-F780-4ADB-8ED2-E96EB0752F0E}" srcId="{D7CF7E3A-D1F1-4AA4-8421-A93FCA77CE82}" destId="{C6B0AE0F-5A17-4C77-8C2A-7862BFD9CF3A}" srcOrd="0" destOrd="0" parTransId="{1CA535DD-671B-425D-8147-493E5FE2F724}" sibTransId="{7165D38D-2B11-48A1-A995-2F06678A406A}"/>
    <dgm:cxn modelId="{9F077C2D-3E35-4A31-9970-E71B0786EB60}" srcId="{0ECA4BCB-239C-4EF1-B0BD-E9425E81562B}" destId="{60B2D0E2-A72C-4027-9ED9-553C90FAD4A2}" srcOrd="0" destOrd="0" parTransId="{9D537D0A-982A-4C7E-A070-E96B45D927B9}" sibTransId="{10C0EC02-3496-4791-A8EF-E240C1C5DCAE}"/>
    <dgm:cxn modelId="{DFEB98C7-D4E2-47B4-98A1-4B88ABA45B6F}" srcId="{27B9624D-1817-4A3B-8201-16F5C467D676}" destId="{99D33E7F-C4FA-43EA-8B88-1B12CB58E4A0}" srcOrd="0" destOrd="0" parTransId="{7C4002A2-ACFE-4994-BF23-E094052661B7}" sibTransId="{0F33834F-B55B-4FF1-8C76-E40686624C91}"/>
    <dgm:cxn modelId="{DC485367-EC49-4F5F-A350-86BEF494C2BC}" type="presParOf" srcId="{2BA91B20-91AE-41DA-9122-2B9E1CB45B16}" destId="{240766A6-5778-4DB6-B7E9-FEC1366B7FD6}" srcOrd="0" destOrd="0" presId="urn:microsoft.com/office/officeart/2005/8/layout/hierarchy4"/>
    <dgm:cxn modelId="{84AE7450-3F1A-4075-8A47-6C206F0BD3E0}" type="presParOf" srcId="{240766A6-5778-4DB6-B7E9-FEC1366B7FD6}" destId="{CAA27459-7E8E-416F-81CB-2A5A17D3DB36}" srcOrd="0" destOrd="0" presId="urn:microsoft.com/office/officeart/2005/8/layout/hierarchy4"/>
    <dgm:cxn modelId="{5E0B2CBF-C453-4FD4-BEF7-C547E0AAD420}" type="presParOf" srcId="{240766A6-5778-4DB6-B7E9-FEC1366B7FD6}" destId="{06151CD3-641F-4361-AEBC-1607A47FBD03}" srcOrd="1" destOrd="0" presId="urn:microsoft.com/office/officeart/2005/8/layout/hierarchy4"/>
    <dgm:cxn modelId="{9ED9BE1E-E42F-4416-9766-5E76F0B99A9F}" type="presParOf" srcId="{240766A6-5778-4DB6-B7E9-FEC1366B7FD6}" destId="{0B7B84DF-72D8-4964-A5F1-964459F4BD6E}" srcOrd="2" destOrd="0" presId="urn:microsoft.com/office/officeart/2005/8/layout/hierarchy4"/>
    <dgm:cxn modelId="{0444C27A-F0C9-47E3-94D0-15167A330229}" type="presParOf" srcId="{0B7B84DF-72D8-4964-A5F1-964459F4BD6E}" destId="{FF27AAEE-734F-437E-800A-98C6DE589FA2}" srcOrd="0" destOrd="0" presId="urn:microsoft.com/office/officeart/2005/8/layout/hierarchy4"/>
    <dgm:cxn modelId="{0CB365FE-81A3-448C-AF48-9E504F1AD54E}" type="presParOf" srcId="{FF27AAEE-734F-437E-800A-98C6DE589FA2}" destId="{4823429C-C785-4798-A274-14B2672DD6B9}" srcOrd="0" destOrd="0" presId="urn:microsoft.com/office/officeart/2005/8/layout/hierarchy4"/>
    <dgm:cxn modelId="{9DBC1A08-8211-4B87-BB41-45D5396E77F5}" type="presParOf" srcId="{FF27AAEE-734F-437E-800A-98C6DE589FA2}" destId="{1555DFE4-88FE-4B2A-9606-BBEE2E9CFA27}" srcOrd="1" destOrd="0" presId="urn:microsoft.com/office/officeart/2005/8/layout/hierarchy4"/>
    <dgm:cxn modelId="{279985E6-A67A-4A37-AD47-141FBBEC8904}" type="presParOf" srcId="{FF27AAEE-734F-437E-800A-98C6DE589FA2}" destId="{B1BC1203-41DD-418D-80EC-711F9C1EEC43}" srcOrd="2" destOrd="0" presId="urn:microsoft.com/office/officeart/2005/8/layout/hierarchy4"/>
    <dgm:cxn modelId="{C6E5AEB3-7148-4323-ADB0-7A84344EEA40}" type="presParOf" srcId="{B1BC1203-41DD-418D-80EC-711F9C1EEC43}" destId="{31385DAA-E360-4E54-A584-C9F5A4A68879}" srcOrd="0" destOrd="0" presId="urn:microsoft.com/office/officeart/2005/8/layout/hierarchy4"/>
    <dgm:cxn modelId="{ED5F9060-A5DB-4E9A-96BB-B4377CEAC636}" type="presParOf" srcId="{31385DAA-E360-4E54-A584-C9F5A4A68879}" destId="{5B1EA75D-9424-48A1-8765-0EC996F8264B}" srcOrd="0" destOrd="0" presId="urn:microsoft.com/office/officeart/2005/8/layout/hierarchy4"/>
    <dgm:cxn modelId="{E4361BC7-7828-4502-B4F8-AA91E02905CF}" type="presParOf" srcId="{31385DAA-E360-4E54-A584-C9F5A4A68879}" destId="{DFC9EBD9-C857-4C78-8214-408E3E3BCF5A}" srcOrd="1" destOrd="0" presId="urn:microsoft.com/office/officeart/2005/8/layout/hierarchy4"/>
    <dgm:cxn modelId="{3F0D97FC-9806-4126-A03C-100F72ADF4C6}" type="presParOf" srcId="{31385DAA-E360-4E54-A584-C9F5A4A68879}" destId="{0F56F8C3-E03B-4779-A301-E3815FCD8484}" srcOrd="2" destOrd="0" presId="urn:microsoft.com/office/officeart/2005/8/layout/hierarchy4"/>
    <dgm:cxn modelId="{08182F01-B42B-4849-A921-387D8691BF0F}" type="presParOf" srcId="{0F56F8C3-E03B-4779-A301-E3815FCD8484}" destId="{9393BFF4-1F33-4C7B-A00B-4FA104C186EE}" srcOrd="0" destOrd="0" presId="urn:microsoft.com/office/officeart/2005/8/layout/hierarchy4"/>
    <dgm:cxn modelId="{F1C4C0F7-AC79-446E-AF7F-4CCB281678BA}" type="presParOf" srcId="{9393BFF4-1F33-4C7B-A00B-4FA104C186EE}" destId="{7B16AC71-4D5C-4B82-A494-B2C09D8DAC9C}" srcOrd="0" destOrd="0" presId="urn:microsoft.com/office/officeart/2005/8/layout/hierarchy4"/>
    <dgm:cxn modelId="{2309715C-8636-4EE4-81DD-325E7611EB7A}" type="presParOf" srcId="{9393BFF4-1F33-4C7B-A00B-4FA104C186EE}" destId="{FE20A923-1706-4D51-85AE-23EBE2E21F5A}" srcOrd="1" destOrd="0" presId="urn:microsoft.com/office/officeart/2005/8/layout/hierarchy4"/>
    <dgm:cxn modelId="{1A5F73FC-F43B-4A7A-BD0E-860F9E272A72}" type="presParOf" srcId="{9393BFF4-1F33-4C7B-A00B-4FA104C186EE}" destId="{5C883E2B-D0C5-46B2-9DB7-32835E0BEF56}" srcOrd="2" destOrd="0" presId="urn:microsoft.com/office/officeart/2005/8/layout/hierarchy4"/>
    <dgm:cxn modelId="{57DBE46B-68A8-4ED2-AFFE-CAA7A0473D75}" type="presParOf" srcId="{5C883E2B-D0C5-46B2-9DB7-32835E0BEF56}" destId="{AB9FAA84-6E70-4DAF-8FBF-441C0F182B55}" srcOrd="0" destOrd="0" presId="urn:microsoft.com/office/officeart/2005/8/layout/hierarchy4"/>
    <dgm:cxn modelId="{60449EDA-B761-4D3F-8657-E44B87E5FDA8}" type="presParOf" srcId="{AB9FAA84-6E70-4DAF-8FBF-441C0F182B55}" destId="{0A91386E-4DEE-42BD-8887-BB54E9F34650}" srcOrd="0" destOrd="0" presId="urn:microsoft.com/office/officeart/2005/8/layout/hierarchy4"/>
    <dgm:cxn modelId="{F1B875D4-EEA5-4827-BA84-7C5DC7B63A9C}" type="presParOf" srcId="{AB9FAA84-6E70-4DAF-8FBF-441C0F182B55}" destId="{C4B40B44-55DF-44FB-958F-CDA41EE74428}" srcOrd="1" destOrd="0" presId="urn:microsoft.com/office/officeart/2005/8/layout/hierarchy4"/>
    <dgm:cxn modelId="{06352400-0B92-4FA1-B980-5297919AC97D}" type="presParOf" srcId="{AB9FAA84-6E70-4DAF-8FBF-441C0F182B55}" destId="{8137E502-DFF5-48A2-9152-A8D672B34EB2}" srcOrd="2" destOrd="0" presId="urn:microsoft.com/office/officeart/2005/8/layout/hierarchy4"/>
    <dgm:cxn modelId="{E2F168A2-88CF-4F9D-9E50-2E27410DBD38}" type="presParOf" srcId="{8137E502-DFF5-48A2-9152-A8D672B34EB2}" destId="{589059B0-4E05-4AC0-9CC7-EE148B6DC94C}" srcOrd="0" destOrd="0" presId="urn:microsoft.com/office/officeart/2005/8/layout/hierarchy4"/>
    <dgm:cxn modelId="{5BEB3226-9832-43EA-B79F-7C27CBF4A34A}" type="presParOf" srcId="{589059B0-4E05-4AC0-9CC7-EE148B6DC94C}" destId="{3FB66577-C46B-4672-8161-6B96AF7610A0}" srcOrd="0" destOrd="0" presId="urn:microsoft.com/office/officeart/2005/8/layout/hierarchy4"/>
    <dgm:cxn modelId="{983868A1-D62A-494B-87C8-41645131A5EE}" type="presParOf" srcId="{589059B0-4E05-4AC0-9CC7-EE148B6DC94C}" destId="{9A0A5810-6855-41E6-902F-C3ECD631847D}" srcOrd="1" destOrd="0" presId="urn:microsoft.com/office/officeart/2005/8/layout/hierarchy4"/>
    <dgm:cxn modelId="{314A92B6-9B7C-473A-B1CB-AD68772842CA}" type="presParOf" srcId="{589059B0-4E05-4AC0-9CC7-EE148B6DC94C}" destId="{433457A0-9DB4-4DC4-9A36-083F4E48EBD7}" srcOrd="2" destOrd="0" presId="urn:microsoft.com/office/officeart/2005/8/layout/hierarchy4"/>
    <dgm:cxn modelId="{E789F6AD-C123-4F88-AF41-9817464A0B29}" type="presParOf" srcId="{433457A0-9DB4-4DC4-9A36-083F4E48EBD7}" destId="{F80EBF64-153C-467D-8CA6-6354D3016396}" srcOrd="0" destOrd="0" presId="urn:microsoft.com/office/officeart/2005/8/layout/hierarchy4"/>
    <dgm:cxn modelId="{DF69768D-86E0-470F-ABF1-9BEC4F3FB486}" type="presParOf" srcId="{F80EBF64-153C-467D-8CA6-6354D3016396}" destId="{D0668BF0-3903-432F-925A-F6B2B81046CB}" srcOrd="0" destOrd="0" presId="urn:microsoft.com/office/officeart/2005/8/layout/hierarchy4"/>
    <dgm:cxn modelId="{E64B5B09-0924-4D33-A2A8-8B1F05640DC4}" type="presParOf" srcId="{F80EBF64-153C-467D-8CA6-6354D3016396}" destId="{7C876174-0090-43D4-89DA-066C08D397CB}" srcOrd="1" destOrd="0" presId="urn:microsoft.com/office/officeart/2005/8/layout/hierarchy4"/>
    <dgm:cxn modelId="{15807F79-5838-433C-B719-89BA48D4A9D1}" type="presParOf" srcId="{F80EBF64-153C-467D-8CA6-6354D3016396}" destId="{1338C381-16F7-4111-8A17-B5752FD88F59}" srcOrd="2" destOrd="0" presId="urn:microsoft.com/office/officeart/2005/8/layout/hierarchy4"/>
    <dgm:cxn modelId="{E80C97E8-8759-4E9F-BCCD-43235C438090}" type="presParOf" srcId="{1338C381-16F7-4111-8A17-B5752FD88F59}" destId="{9DCEA5FB-96BF-4977-8AD1-F947439A81AF}" srcOrd="0" destOrd="0" presId="urn:microsoft.com/office/officeart/2005/8/layout/hierarchy4"/>
    <dgm:cxn modelId="{ABD1D4AA-E02E-4AD6-AA3B-65B9F800AF2E}" type="presParOf" srcId="{9DCEA5FB-96BF-4977-8AD1-F947439A81AF}" destId="{AF151609-DE33-4367-ABE3-48AFD079921E}" srcOrd="0" destOrd="0" presId="urn:microsoft.com/office/officeart/2005/8/layout/hierarchy4"/>
    <dgm:cxn modelId="{CE225875-942E-46F7-AF3E-AC95631E60A0}" type="presParOf" srcId="{9DCEA5FB-96BF-4977-8AD1-F947439A81AF}" destId="{76CD2F08-82B9-4923-9DBA-A5D9305428B9}" srcOrd="1" destOrd="0" presId="urn:microsoft.com/office/officeart/2005/8/layout/hierarchy4"/>
    <dgm:cxn modelId="{C7086A38-3A27-4E7B-B79C-55099229722C}" type="presParOf" srcId="{9DCEA5FB-96BF-4977-8AD1-F947439A81AF}" destId="{3D8D8D2A-752A-43A5-85B6-A5F837A12511}" srcOrd="2" destOrd="0" presId="urn:microsoft.com/office/officeart/2005/8/layout/hierarchy4"/>
    <dgm:cxn modelId="{1BBF45AD-0650-4579-BF1F-A972164B8471}" type="presParOf" srcId="{3D8D8D2A-752A-43A5-85B6-A5F837A12511}" destId="{67FFEC9D-0926-4EED-8240-C39DB0E4EB11}" srcOrd="0" destOrd="0" presId="urn:microsoft.com/office/officeart/2005/8/layout/hierarchy4"/>
    <dgm:cxn modelId="{01A2D91B-EB8B-49D2-8E9B-59A85038B333}" type="presParOf" srcId="{67FFEC9D-0926-4EED-8240-C39DB0E4EB11}" destId="{B3889365-1306-40A6-ACFC-28A2796600E9}" srcOrd="0" destOrd="0" presId="urn:microsoft.com/office/officeart/2005/8/layout/hierarchy4"/>
    <dgm:cxn modelId="{578D5933-B877-4120-84C8-56620FFD1B12}" type="presParOf" srcId="{67FFEC9D-0926-4EED-8240-C39DB0E4EB11}" destId="{73CBF4EF-94BA-4093-A47B-DA301C342516}" srcOrd="1" destOrd="0" presId="urn:microsoft.com/office/officeart/2005/8/layout/hierarchy4"/>
    <dgm:cxn modelId="{AF9B90F5-3444-45FB-8E43-4D28DBC1F99B}" type="presParOf" srcId="{0B7B84DF-72D8-4964-A5F1-964459F4BD6E}" destId="{336393C8-8AD1-4580-B612-CE8D5637FEA2}" srcOrd="1" destOrd="0" presId="urn:microsoft.com/office/officeart/2005/8/layout/hierarchy4"/>
    <dgm:cxn modelId="{1D892F2A-984B-455A-94BF-E90E6173986B}" type="presParOf" srcId="{0B7B84DF-72D8-4964-A5F1-964459F4BD6E}" destId="{BF19942F-3724-485F-9059-31F55B34D5BA}" srcOrd="2" destOrd="0" presId="urn:microsoft.com/office/officeart/2005/8/layout/hierarchy4"/>
    <dgm:cxn modelId="{DE93C5B6-19C6-40F6-97C5-E6B286D696B4}" type="presParOf" srcId="{BF19942F-3724-485F-9059-31F55B34D5BA}" destId="{BE202361-F5F4-4075-829E-362D05C5299B}" srcOrd="0" destOrd="0" presId="urn:microsoft.com/office/officeart/2005/8/layout/hierarchy4"/>
    <dgm:cxn modelId="{D604D7DC-F5A7-4009-A405-0FC96DE18563}" type="presParOf" srcId="{BF19942F-3724-485F-9059-31F55B34D5BA}" destId="{2A218B4B-1FEA-403E-830C-C8C7B9AD6EEA}" srcOrd="1" destOrd="0" presId="urn:microsoft.com/office/officeart/2005/8/layout/hierarchy4"/>
    <dgm:cxn modelId="{830596C0-4B07-4E4A-8B08-40C2021EA898}" type="presParOf" srcId="{BF19942F-3724-485F-9059-31F55B34D5BA}" destId="{E4D92C4F-3499-4BD2-A42C-A4016E8B2CDC}" srcOrd="2" destOrd="0" presId="urn:microsoft.com/office/officeart/2005/8/layout/hierarchy4"/>
    <dgm:cxn modelId="{C7BEF3AA-BBE6-4CB1-A6BE-EEA531289C4F}" type="presParOf" srcId="{E4D92C4F-3499-4BD2-A42C-A4016E8B2CDC}" destId="{8AC85A3F-E3CC-45A6-ADC3-6A4CCC00B5AE}" srcOrd="0" destOrd="0" presId="urn:microsoft.com/office/officeart/2005/8/layout/hierarchy4"/>
    <dgm:cxn modelId="{8F436BD7-0712-4E4F-B70D-6784522E4DB7}" type="presParOf" srcId="{8AC85A3F-E3CC-45A6-ADC3-6A4CCC00B5AE}" destId="{016DAF1D-E3F7-4796-9FAF-91E43E4F2645}" srcOrd="0" destOrd="0" presId="urn:microsoft.com/office/officeart/2005/8/layout/hierarchy4"/>
    <dgm:cxn modelId="{F792F81B-5278-408E-9C5F-45C17A05D87B}" type="presParOf" srcId="{8AC85A3F-E3CC-45A6-ADC3-6A4CCC00B5AE}" destId="{3B5CDDD2-A824-47A1-B8E9-6C574BAD3D1F}" srcOrd="1" destOrd="0" presId="urn:microsoft.com/office/officeart/2005/8/layout/hierarchy4"/>
    <dgm:cxn modelId="{2F30AF35-5E2D-47E7-8B45-E5936C4BECF9}" type="presParOf" srcId="{8AC85A3F-E3CC-45A6-ADC3-6A4CCC00B5AE}" destId="{F5FC839F-3F5B-4DB9-A127-312092602180}" srcOrd="2" destOrd="0" presId="urn:microsoft.com/office/officeart/2005/8/layout/hierarchy4"/>
    <dgm:cxn modelId="{C96EEC82-1BD0-4280-AE5E-030360C612B0}" type="presParOf" srcId="{F5FC839F-3F5B-4DB9-A127-312092602180}" destId="{A4A0DD56-B25F-435F-9C11-E264A06F70E5}" srcOrd="0" destOrd="0" presId="urn:microsoft.com/office/officeart/2005/8/layout/hierarchy4"/>
    <dgm:cxn modelId="{151DFBDC-C5BA-44C8-815A-955A8C6BCE22}" type="presParOf" srcId="{A4A0DD56-B25F-435F-9C11-E264A06F70E5}" destId="{BE92F88F-D207-40AC-AB21-C3F2BAC94BF6}" srcOrd="0" destOrd="0" presId="urn:microsoft.com/office/officeart/2005/8/layout/hierarchy4"/>
    <dgm:cxn modelId="{5D26220F-B425-442A-B116-2CD055423A05}" type="presParOf" srcId="{A4A0DD56-B25F-435F-9C11-E264A06F70E5}" destId="{7AF561A1-4C3B-4BFF-B84F-99583BADDFB4}" srcOrd="1" destOrd="0" presId="urn:microsoft.com/office/officeart/2005/8/layout/hierarchy4"/>
    <dgm:cxn modelId="{87CEA6BE-8B97-4FBD-B5C8-EB7C5B516F54}" type="presParOf" srcId="{A4A0DD56-B25F-435F-9C11-E264A06F70E5}" destId="{1F07AFBD-614A-49D2-83D6-EFA13FF04032}" srcOrd="2" destOrd="0" presId="urn:microsoft.com/office/officeart/2005/8/layout/hierarchy4"/>
    <dgm:cxn modelId="{5F689DE6-0DA5-449C-BCB3-C62436B8E49D}" type="presParOf" srcId="{1F07AFBD-614A-49D2-83D6-EFA13FF04032}" destId="{1F460C49-8CE7-4259-BC7F-CE83EBCD5795}" srcOrd="0" destOrd="0" presId="urn:microsoft.com/office/officeart/2005/8/layout/hierarchy4"/>
    <dgm:cxn modelId="{FA019946-EC3E-4CD4-BA2D-1A85C4FFED34}" type="presParOf" srcId="{1F460C49-8CE7-4259-BC7F-CE83EBCD5795}" destId="{9DB1DCC6-598E-466E-8E2C-2AE7C0B6315B}" srcOrd="0" destOrd="0" presId="urn:microsoft.com/office/officeart/2005/8/layout/hierarchy4"/>
    <dgm:cxn modelId="{52063198-A6B3-4143-A876-D7EA7E9931FE}" type="presParOf" srcId="{1F460C49-8CE7-4259-BC7F-CE83EBCD5795}" destId="{B63E33E8-CADA-4C02-9FDC-C7D12476F4E8}" srcOrd="1" destOrd="0" presId="urn:microsoft.com/office/officeart/2005/8/layout/hierarchy4"/>
    <dgm:cxn modelId="{5CD3778C-9813-42FA-A61F-78FB58E82263}" type="presParOf" srcId="{0B7B84DF-72D8-4964-A5F1-964459F4BD6E}" destId="{977EE47E-4E43-4D15-8F6E-989B0D18814F}" srcOrd="3" destOrd="0" presId="urn:microsoft.com/office/officeart/2005/8/layout/hierarchy4"/>
    <dgm:cxn modelId="{06E530BA-01A2-499F-B9BE-F66786CC4C58}" type="presParOf" srcId="{0B7B84DF-72D8-4964-A5F1-964459F4BD6E}" destId="{25238FE6-4BDF-4CE5-B8FD-61548CE40AF8}" srcOrd="4" destOrd="0" presId="urn:microsoft.com/office/officeart/2005/8/layout/hierarchy4"/>
    <dgm:cxn modelId="{C5AC3CEA-4718-4DFE-A7EE-2E633C148AE1}" type="presParOf" srcId="{25238FE6-4BDF-4CE5-B8FD-61548CE40AF8}" destId="{E465F395-B6A3-48E8-8CB0-7DACABAA5654}" srcOrd="0" destOrd="0" presId="urn:microsoft.com/office/officeart/2005/8/layout/hierarchy4"/>
    <dgm:cxn modelId="{583B5032-8708-48D5-9A5A-B673D9AC174D}" type="presParOf" srcId="{25238FE6-4BDF-4CE5-B8FD-61548CE40AF8}" destId="{998D30BA-C2E8-4E67-A5D9-C6B3E5EB263D}" srcOrd="1" destOrd="0" presId="urn:microsoft.com/office/officeart/2005/8/layout/hierarchy4"/>
    <dgm:cxn modelId="{05877450-5557-45BB-A531-953F8FB8D7D0}" type="presParOf" srcId="{25238FE6-4BDF-4CE5-B8FD-61548CE40AF8}" destId="{65472382-51A5-448B-A93A-9A0C13A6B849}" srcOrd="2" destOrd="0" presId="urn:microsoft.com/office/officeart/2005/8/layout/hierarchy4"/>
    <dgm:cxn modelId="{29CFE186-2D50-4207-A840-9736A802F35B}" type="presParOf" srcId="{65472382-51A5-448B-A93A-9A0C13A6B849}" destId="{07CAF14D-E545-4132-B8B2-75DEE789C74E}" srcOrd="0" destOrd="0" presId="urn:microsoft.com/office/officeart/2005/8/layout/hierarchy4"/>
    <dgm:cxn modelId="{E8749360-8127-4588-9E9D-75D0EDB4D5CA}" type="presParOf" srcId="{07CAF14D-E545-4132-B8B2-75DEE789C74E}" destId="{B7C483C4-DD29-432E-BCEA-993AA94FF431}" srcOrd="0" destOrd="0" presId="urn:microsoft.com/office/officeart/2005/8/layout/hierarchy4"/>
    <dgm:cxn modelId="{5107E981-D728-4A66-9F0C-D61BA98306D7}" type="presParOf" srcId="{07CAF14D-E545-4132-B8B2-75DEE789C74E}" destId="{924CE729-9A98-4E3C-9670-9577D7032B93}" srcOrd="1" destOrd="0" presId="urn:microsoft.com/office/officeart/2005/8/layout/hierarchy4"/>
    <dgm:cxn modelId="{F8F0FEA6-3EF1-493D-B70D-053CB9E0DEBD}" type="presParOf" srcId="{07CAF14D-E545-4132-B8B2-75DEE789C74E}" destId="{86465DF3-466E-49AD-A7AF-976E9C5A2AD0}" srcOrd="2" destOrd="0" presId="urn:microsoft.com/office/officeart/2005/8/layout/hierarchy4"/>
    <dgm:cxn modelId="{00152D92-798F-4E17-BFA2-65FC7571C565}" type="presParOf" srcId="{86465DF3-466E-49AD-A7AF-976E9C5A2AD0}" destId="{FE087FB5-C7C2-4AAE-BE02-EE01107DF5AB}" srcOrd="0" destOrd="0" presId="urn:microsoft.com/office/officeart/2005/8/layout/hierarchy4"/>
    <dgm:cxn modelId="{EAE50E8B-F5A4-4BEB-82E5-B075B7F5DBAC}" type="presParOf" srcId="{FE087FB5-C7C2-4AAE-BE02-EE01107DF5AB}" destId="{761C3459-7689-4194-A6D6-0271D0541C8F}" srcOrd="0" destOrd="0" presId="urn:microsoft.com/office/officeart/2005/8/layout/hierarchy4"/>
    <dgm:cxn modelId="{9200E304-2817-457D-869B-4DA146B5C301}" type="presParOf" srcId="{FE087FB5-C7C2-4AAE-BE02-EE01107DF5AB}" destId="{753E9C18-0532-46BC-B38C-C8899D691AF3}" srcOrd="1" destOrd="0" presId="urn:microsoft.com/office/officeart/2005/8/layout/hierarchy4"/>
    <dgm:cxn modelId="{12A21E23-2237-4815-85BC-958D2BD5DCEF}" type="presParOf" srcId="{FE087FB5-C7C2-4AAE-BE02-EE01107DF5AB}" destId="{A0086820-CEEA-41EC-90F2-95B52A4CA009}" srcOrd="2" destOrd="0" presId="urn:microsoft.com/office/officeart/2005/8/layout/hierarchy4"/>
    <dgm:cxn modelId="{B40A0D40-F87D-4E76-98A0-FE298C740570}" type="presParOf" srcId="{A0086820-CEEA-41EC-90F2-95B52A4CA009}" destId="{C67CEB20-9A74-4004-9F7E-0984D2E04224}" srcOrd="0" destOrd="0" presId="urn:microsoft.com/office/officeart/2005/8/layout/hierarchy4"/>
    <dgm:cxn modelId="{FCCB7BDC-9733-41AB-821D-1B7AC85224DE}" type="presParOf" srcId="{C67CEB20-9A74-4004-9F7E-0984D2E04224}" destId="{4B15BD84-C227-47AE-885E-93CF8B3A7D4D}" srcOrd="0" destOrd="0" presId="urn:microsoft.com/office/officeart/2005/8/layout/hierarchy4"/>
    <dgm:cxn modelId="{93F4A959-F843-47A3-8486-75EDDFA5CC2B}" type="presParOf" srcId="{C67CEB20-9A74-4004-9F7E-0984D2E04224}" destId="{4A110FA6-4684-4B23-98F7-C5480102D4B2}" srcOrd="1" destOrd="0" presId="urn:microsoft.com/office/officeart/2005/8/layout/hierarchy4"/>
    <dgm:cxn modelId="{9678C9AD-52BF-4316-A117-445FDEF3FC1B}" type="presParOf" srcId="{C67CEB20-9A74-4004-9F7E-0984D2E04224}" destId="{563CE218-E960-4A9D-9BB8-582FDD015EB9}" srcOrd="2" destOrd="0" presId="urn:microsoft.com/office/officeart/2005/8/layout/hierarchy4"/>
    <dgm:cxn modelId="{4CA091AB-413E-41B6-B73A-FFF0BD7335EF}" type="presParOf" srcId="{563CE218-E960-4A9D-9BB8-582FDD015EB9}" destId="{D3AE1248-37DD-4615-8803-C678696C1A19}" srcOrd="0" destOrd="0" presId="urn:microsoft.com/office/officeart/2005/8/layout/hierarchy4"/>
    <dgm:cxn modelId="{976BFB9C-79A6-4CED-9E33-474B52997E75}" type="presParOf" srcId="{D3AE1248-37DD-4615-8803-C678696C1A19}" destId="{AF1A4C85-4CFB-49F2-9CCB-E4E446A540B6}" srcOrd="0" destOrd="0" presId="urn:microsoft.com/office/officeart/2005/8/layout/hierarchy4"/>
    <dgm:cxn modelId="{66F6CC1F-9951-49AF-8EB8-8D6C783C25B3}" type="presParOf" srcId="{D3AE1248-37DD-4615-8803-C678696C1A19}" destId="{FEF507B1-88F8-4194-870F-6CD9F48FAF04}" srcOrd="1" destOrd="0" presId="urn:microsoft.com/office/officeart/2005/8/layout/hierarchy4"/>
    <dgm:cxn modelId="{4DFA3177-B56C-4F1F-9D25-F4C81F624116}" type="presParOf" srcId="{D3AE1248-37DD-4615-8803-C678696C1A19}" destId="{F0CC6BFB-CD3C-4267-8121-0B4315F7FE20}" srcOrd="2" destOrd="0" presId="urn:microsoft.com/office/officeart/2005/8/layout/hierarchy4"/>
    <dgm:cxn modelId="{7C9B6B42-A399-4829-8A1F-E06CFE1032C9}" type="presParOf" srcId="{F0CC6BFB-CD3C-4267-8121-0B4315F7FE20}" destId="{D813FD20-BC7B-457F-8D11-C0597A34CE69}" srcOrd="0" destOrd="0" presId="urn:microsoft.com/office/officeart/2005/8/layout/hierarchy4"/>
    <dgm:cxn modelId="{124C5DB0-0FC1-4284-9175-9AC2ABFA082B}" type="presParOf" srcId="{D813FD20-BC7B-457F-8D11-C0597A34CE69}" destId="{53C31F95-29DE-4F26-B24B-DE4E2EE63555}" srcOrd="0" destOrd="0" presId="urn:microsoft.com/office/officeart/2005/8/layout/hierarchy4"/>
    <dgm:cxn modelId="{A7F2C7C9-DB51-42D5-9EB9-5E46EB1E13F9}" type="presParOf" srcId="{D813FD20-BC7B-457F-8D11-C0597A34CE69}" destId="{67AC6961-A776-4CC1-9274-FD71C722F99C}" srcOrd="1" destOrd="0" presId="urn:microsoft.com/office/officeart/2005/8/layout/hierarchy4"/>
    <dgm:cxn modelId="{2337C96E-FC4C-4E86-AD12-D21BB61C8E0D}" type="presParOf" srcId="{D813FD20-BC7B-457F-8D11-C0597A34CE69}" destId="{29F58DEB-61BC-4888-93AE-547C091437F2}" srcOrd="2" destOrd="0" presId="urn:microsoft.com/office/officeart/2005/8/layout/hierarchy4"/>
    <dgm:cxn modelId="{5CDC0610-C17A-4ACD-9CC5-9BB4E110BA37}" type="presParOf" srcId="{29F58DEB-61BC-4888-93AE-547C091437F2}" destId="{D3788297-B311-42F9-A2B6-06C323621923}" srcOrd="0" destOrd="0" presId="urn:microsoft.com/office/officeart/2005/8/layout/hierarchy4"/>
    <dgm:cxn modelId="{02FFF42F-EB9C-4CD6-BC69-4DB4E3C663D0}" type="presParOf" srcId="{D3788297-B311-42F9-A2B6-06C323621923}" destId="{2B90EA8A-DCF3-4327-9B18-9AD6CB005832}" srcOrd="0" destOrd="0" presId="urn:microsoft.com/office/officeart/2005/8/layout/hierarchy4"/>
    <dgm:cxn modelId="{2A5B9E74-E068-4DD8-A1E9-AAA8893B09B2}" type="presParOf" srcId="{D3788297-B311-42F9-A2B6-06C323621923}" destId="{29F417DD-F046-48DF-929E-2BB2C8B8AA8B}" srcOrd="1" destOrd="0" presId="urn:microsoft.com/office/officeart/2005/8/layout/hierarchy4"/>
    <dgm:cxn modelId="{6A405E72-6CEF-42B4-B17A-3BD789DD0531}" type="presParOf" srcId="{0B7B84DF-72D8-4964-A5F1-964459F4BD6E}" destId="{52DB061A-810A-4725-B655-1B3DDAB4A224}" srcOrd="5" destOrd="0" presId="urn:microsoft.com/office/officeart/2005/8/layout/hierarchy4"/>
    <dgm:cxn modelId="{08291FFC-EFBA-43E1-8496-F1E5E4513833}" type="presParOf" srcId="{0B7B84DF-72D8-4964-A5F1-964459F4BD6E}" destId="{4A60041D-F2D7-4729-B9DA-DEF1CEE3C763}" srcOrd="6" destOrd="0" presId="urn:microsoft.com/office/officeart/2005/8/layout/hierarchy4"/>
    <dgm:cxn modelId="{D1C95EA9-7194-45F9-A6C9-27059EDE5481}" type="presParOf" srcId="{4A60041D-F2D7-4729-B9DA-DEF1CEE3C763}" destId="{612A1C54-4384-462F-858F-64B5C0FD9CD1}" srcOrd="0" destOrd="0" presId="urn:microsoft.com/office/officeart/2005/8/layout/hierarchy4"/>
    <dgm:cxn modelId="{2D4A69DC-CC50-449C-A1EE-CF6C405E2E5B}" type="presParOf" srcId="{4A60041D-F2D7-4729-B9DA-DEF1CEE3C763}" destId="{93DEEB77-3C83-4034-BFC3-B16C3BBFF4C4}" srcOrd="1" destOrd="0" presId="urn:microsoft.com/office/officeart/2005/8/layout/hierarchy4"/>
    <dgm:cxn modelId="{93BB603C-EC9E-4105-9690-77EB728BBA87}" type="presParOf" srcId="{4A60041D-F2D7-4729-B9DA-DEF1CEE3C763}" destId="{68BB65E7-D0D2-4D20-8386-A7C8225869DC}" srcOrd="2" destOrd="0" presId="urn:microsoft.com/office/officeart/2005/8/layout/hierarchy4"/>
    <dgm:cxn modelId="{CFA9536D-EF9D-4D2D-845C-106440F3D170}" type="presParOf" srcId="{68BB65E7-D0D2-4D20-8386-A7C8225869DC}" destId="{8A1D1FB3-B07B-4BBD-8806-622DF0B1AFF3}" srcOrd="0" destOrd="0" presId="urn:microsoft.com/office/officeart/2005/8/layout/hierarchy4"/>
    <dgm:cxn modelId="{BB764172-E9FD-4B6C-9B09-34C493A31B99}" type="presParOf" srcId="{8A1D1FB3-B07B-4BBD-8806-622DF0B1AFF3}" destId="{8FA94224-1CB6-48D5-995E-B13379E1BACB}" srcOrd="0" destOrd="0" presId="urn:microsoft.com/office/officeart/2005/8/layout/hierarchy4"/>
    <dgm:cxn modelId="{5C7AC8A3-09A3-4D18-9F51-EFE8F814829D}" type="presParOf" srcId="{8A1D1FB3-B07B-4BBD-8806-622DF0B1AFF3}" destId="{C97B9223-6510-43BF-AE1E-C7CEABDFB576}" srcOrd="1" destOrd="0" presId="urn:microsoft.com/office/officeart/2005/8/layout/hierarchy4"/>
    <dgm:cxn modelId="{13633E52-E494-46FB-A44F-532685B5FC16}" type="presParOf" srcId="{8A1D1FB3-B07B-4BBD-8806-622DF0B1AFF3}" destId="{038CDB67-B54B-4D62-A793-6997BBB517E2}" srcOrd="2" destOrd="0" presId="urn:microsoft.com/office/officeart/2005/8/layout/hierarchy4"/>
    <dgm:cxn modelId="{703E442A-22E4-467B-B235-E18C992A3AB4}" type="presParOf" srcId="{038CDB67-B54B-4D62-A793-6997BBB517E2}" destId="{273DDD58-FFBC-416D-97AA-A430C5065EC8}" srcOrd="0" destOrd="0" presId="urn:microsoft.com/office/officeart/2005/8/layout/hierarchy4"/>
    <dgm:cxn modelId="{44ED40CB-488C-49C7-8B6C-31ABF490CBC2}" type="presParOf" srcId="{273DDD58-FFBC-416D-97AA-A430C5065EC8}" destId="{16A27738-60C2-402C-835F-DE7191CA9E7E}" srcOrd="0" destOrd="0" presId="urn:microsoft.com/office/officeart/2005/8/layout/hierarchy4"/>
    <dgm:cxn modelId="{D09328AD-9416-40DD-93E5-6AB4EC1C8DD7}" type="presParOf" srcId="{273DDD58-FFBC-416D-97AA-A430C5065EC8}" destId="{8E795F07-EE90-4EAF-88BE-DA0C7FEC40E2}" srcOrd="1" destOrd="0" presId="urn:microsoft.com/office/officeart/2005/8/layout/hierarchy4"/>
    <dgm:cxn modelId="{3CACC2CC-E7B9-4585-8C4E-21D4668847B5}" type="presParOf" srcId="{273DDD58-FFBC-416D-97AA-A430C5065EC8}" destId="{935A3A07-5B89-4042-986C-95E8D9C88A40}" srcOrd="2" destOrd="0" presId="urn:microsoft.com/office/officeart/2005/8/layout/hierarchy4"/>
    <dgm:cxn modelId="{5067A837-6991-427A-A173-DD6DDF6F41C1}" type="presParOf" srcId="{935A3A07-5B89-4042-986C-95E8D9C88A40}" destId="{E28DACA3-FEB6-4A5E-8008-C7AAF02E6EC1}" srcOrd="0" destOrd="0" presId="urn:microsoft.com/office/officeart/2005/8/layout/hierarchy4"/>
    <dgm:cxn modelId="{72C4B2F3-2B6F-48E8-9C3F-C54FE3754861}" type="presParOf" srcId="{E28DACA3-FEB6-4A5E-8008-C7AAF02E6EC1}" destId="{D4499898-B4F3-4FC7-9315-F02F2D8B7E31}" srcOrd="0" destOrd="0" presId="urn:microsoft.com/office/officeart/2005/8/layout/hierarchy4"/>
    <dgm:cxn modelId="{2DDA1B76-D3DF-4D61-A5B9-61451CFF2EB8}" type="presParOf" srcId="{E28DACA3-FEB6-4A5E-8008-C7AAF02E6EC1}" destId="{19C16FB2-3CB2-48B6-8D3F-876A44B7068B}" srcOrd="1" destOrd="0" presId="urn:microsoft.com/office/officeart/2005/8/layout/hierarchy4"/>
    <dgm:cxn modelId="{ACF29935-2F22-4CDF-80C5-B404B526BD45}" type="presParOf" srcId="{E28DACA3-FEB6-4A5E-8008-C7AAF02E6EC1}" destId="{2BA8122A-7BC5-4DDC-94FB-64CE139C6EDB}" srcOrd="2" destOrd="0" presId="urn:microsoft.com/office/officeart/2005/8/layout/hierarchy4"/>
    <dgm:cxn modelId="{3C73EEF1-6920-4948-892D-125434FA0FCE}" type="presParOf" srcId="{2BA8122A-7BC5-4DDC-94FB-64CE139C6EDB}" destId="{D0DB0DFA-AC79-49E4-9C9D-77C105FBDED9}" srcOrd="0" destOrd="0" presId="urn:microsoft.com/office/officeart/2005/8/layout/hierarchy4"/>
    <dgm:cxn modelId="{60317124-7462-44AF-A0E8-1846F8B2108A}" type="presParOf" srcId="{D0DB0DFA-AC79-49E4-9C9D-77C105FBDED9}" destId="{A2832E26-17E4-4A5B-B1C0-948F072A4422}" srcOrd="0" destOrd="0" presId="urn:microsoft.com/office/officeart/2005/8/layout/hierarchy4"/>
    <dgm:cxn modelId="{747FB1DE-931D-41DC-BCD1-175D27AC43F0}" type="presParOf" srcId="{D0DB0DFA-AC79-49E4-9C9D-77C105FBDED9}" destId="{7A929F49-FA87-4F19-90B5-8D50C94C4E9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4E8E33-29B7-4F22-AA6E-A1E0019297C2}" type="doc">
      <dgm:prSet loTypeId="urn:microsoft.com/office/officeart/2005/8/layout/v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2F439FA-7188-4F9E-B532-2B931C0FFC51}">
      <dgm:prSet custT="1"/>
      <dgm:spPr>
        <a:xfrm>
          <a:off x="502456" y="1248156"/>
          <a:ext cx="5999480" cy="1056132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ctr"/>
          <a:r>
            <a:rPr lang="ru-RU" sz="2000" b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Бюджетном послании Президента Российской Федерации о бюджетной политике в 2014-2016 годах</a:t>
          </a:r>
          <a:endParaRPr lang="ru-RU" sz="2000" b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6EE4456-EA3D-4D91-A011-162D8FE62219}" type="parTrans" cxnId="{4BF858D4-1A0F-4245-972B-5ADF4BA2257E}">
      <dgm:prSet/>
      <dgm:spPr/>
      <dgm:t>
        <a:bodyPr/>
        <a:lstStyle/>
        <a:p>
          <a:endParaRPr lang="ru-RU"/>
        </a:p>
      </dgm:t>
    </dgm:pt>
    <dgm:pt modelId="{9E6A8F5F-7487-4325-8654-2CEF66926417}" type="sibTrans" cxnId="{4BF858D4-1A0F-4245-972B-5ADF4BA2257E}">
      <dgm:prSet/>
      <dgm:spPr>
        <a:xfrm>
          <a:off x="5815450" y="2057057"/>
          <a:ext cx="686485" cy="686485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022A785E-AE30-440F-BAE5-D196AE87A8C5}">
      <dgm:prSet custT="1"/>
      <dgm:spPr>
        <a:xfrm>
          <a:off x="0" y="0"/>
          <a:ext cx="5999480" cy="1056132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ctr"/>
          <a:r>
            <a:rPr lang="ru-RU" sz="2000" b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Прогнозе социально-экономического развития Магаданской области</a:t>
          </a:r>
          <a:endParaRPr lang="ru-RU" sz="2000" b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6B6196D-F8DD-4B00-855E-9B700B2C244E}" type="parTrans" cxnId="{6B12C63C-A7F8-49CE-86D9-E22063316461}">
      <dgm:prSet/>
      <dgm:spPr/>
      <dgm:t>
        <a:bodyPr/>
        <a:lstStyle/>
        <a:p>
          <a:endParaRPr lang="ru-RU"/>
        </a:p>
      </dgm:t>
    </dgm:pt>
    <dgm:pt modelId="{A102E22A-8922-4D59-B221-B3B439749A90}" type="sibTrans" cxnId="{6B12C63C-A7F8-49CE-86D9-E22063316461}">
      <dgm:prSet/>
      <dgm:spPr>
        <a:xfrm>
          <a:off x="5312994" y="808901"/>
          <a:ext cx="686485" cy="686485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A6DECB81-86DF-400D-91A0-768F785B24BA}">
      <dgm:prSet custT="1"/>
      <dgm:spPr>
        <a:xfrm>
          <a:off x="997413" y="2496312"/>
          <a:ext cx="5999480" cy="1056132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ctr"/>
          <a:r>
            <a:rPr lang="ru-RU" sz="2000" b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Основных направлениях налоговой политики и основных направлениях бюджетной политики на 2016 -2018 годы</a:t>
          </a:r>
          <a:endParaRPr lang="ru-RU" sz="2000" b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DE077EE-A6A1-4849-8085-BF5B0AC0BD5E}" type="parTrans" cxnId="{D6DC36F9-8F04-4E72-843E-B0655600CD7A}">
      <dgm:prSet/>
      <dgm:spPr/>
      <dgm:t>
        <a:bodyPr/>
        <a:lstStyle/>
        <a:p>
          <a:endParaRPr lang="ru-RU"/>
        </a:p>
      </dgm:t>
    </dgm:pt>
    <dgm:pt modelId="{C0AEE870-6174-43FD-95CC-F8483B7C35C8}" type="sibTrans" cxnId="{D6DC36F9-8F04-4E72-843E-B0655600CD7A}">
      <dgm:prSet/>
      <dgm:spPr>
        <a:xfrm>
          <a:off x="6310407" y="3305213"/>
          <a:ext cx="686485" cy="686485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F4B8732C-6B61-4939-9C39-063335B7B181}">
      <dgm:prSet custT="1"/>
      <dgm:spPr>
        <a:xfrm>
          <a:off x="1499869" y="3683761"/>
          <a:ext cx="5999480" cy="1056132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ctr"/>
          <a:r>
            <a:rPr lang="ru-RU" sz="2000" b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Государственных программах Магаданской области (проектах государственных программ, проектах изменений указанных программ)</a:t>
          </a:r>
          <a:endParaRPr lang="ru-RU" sz="2000" b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6CDDE73-C2F3-4444-A833-FDED6CD6C596}" type="parTrans" cxnId="{C72B1639-7865-489F-90F0-E5729DA102E1}">
      <dgm:prSet/>
      <dgm:spPr/>
      <dgm:t>
        <a:bodyPr/>
        <a:lstStyle/>
        <a:p>
          <a:endParaRPr lang="ru-RU"/>
        </a:p>
      </dgm:t>
    </dgm:pt>
    <dgm:pt modelId="{B6CDD5CE-59C7-44B4-B29E-449D557BB791}" type="sibTrans" cxnId="{C72B1639-7865-489F-90F0-E5729DA102E1}">
      <dgm:prSet/>
      <dgm:spPr/>
      <dgm:t>
        <a:bodyPr/>
        <a:lstStyle/>
        <a:p>
          <a:endParaRPr lang="ru-RU"/>
        </a:p>
      </dgm:t>
    </dgm:pt>
    <dgm:pt modelId="{11A1DFB1-A3A3-4C54-97B8-F6D7477A3DBB}" type="pres">
      <dgm:prSet presAssocID="{854E8E33-29B7-4F22-AA6E-A1E0019297C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AF1102-3589-4FA0-A3F6-BFDFB6743A60}" type="pres">
      <dgm:prSet presAssocID="{854E8E33-29B7-4F22-AA6E-A1E0019297C2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4B122F17-3DA6-42FD-B5A7-B724C3514AF1}" type="pres">
      <dgm:prSet presAssocID="{854E8E33-29B7-4F22-AA6E-A1E0019297C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66F05-2587-41C6-ABAD-5516594B9FFA}" type="pres">
      <dgm:prSet presAssocID="{854E8E33-29B7-4F22-AA6E-A1E0019297C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B8166-A084-4343-AA7A-2E2824FDC956}" type="pres">
      <dgm:prSet presAssocID="{854E8E33-29B7-4F22-AA6E-A1E0019297C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781FC-118E-4090-BD4A-AEEE640BFF6E}" type="pres">
      <dgm:prSet presAssocID="{854E8E33-29B7-4F22-AA6E-A1E0019297C2}" presName="FourNodes_4" presStyleLbl="node1" presStyleIdx="3" presStyleCnt="4" custLinFactNeighborX="586" custLinFactNeighborY="-5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B31B2-B981-4503-A845-9E9166CB9738}" type="pres">
      <dgm:prSet presAssocID="{854E8E33-29B7-4F22-AA6E-A1E0019297C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7D6A3-1BD0-4D6E-B329-065320948018}" type="pres">
      <dgm:prSet presAssocID="{854E8E33-29B7-4F22-AA6E-A1E0019297C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4A21F-F44D-4856-BDA3-B29DFFD8A6B9}" type="pres">
      <dgm:prSet presAssocID="{854E8E33-29B7-4F22-AA6E-A1E0019297C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666D0-0153-4468-97A8-E189EECF0231}" type="pres">
      <dgm:prSet presAssocID="{854E8E33-29B7-4F22-AA6E-A1E0019297C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2DBF4-B09B-41D1-934D-F23CBEA699E7}" type="pres">
      <dgm:prSet presAssocID="{854E8E33-29B7-4F22-AA6E-A1E0019297C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199EC-D158-4E83-A581-85C6A37BFCB4}" type="pres">
      <dgm:prSet presAssocID="{854E8E33-29B7-4F22-AA6E-A1E0019297C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BF4D1-7C5F-4AA1-B221-DDAFEA997382}" type="pres">
      <dgm:prSet presAssocID="{854E8E33-29B7-4F22-AA6E-A1E0019297C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90749C-6DA3-4933-AF58-9B15B955B53D}" type="presOf" srcId="{62F439FA-7188-4F9E-B532-2B931C0FFC51}" destId="{C0066F05-2587-41C6-ABAD-5516594B9FFA}" srcOrd="0" destOrd="0" presId="urn:microsoft.com/office/officeart/2005/8/layout/vProcess5"/>
    <dgm:cxn modelId="{BF6CA2DE-2D0E-46F3-8A4A-6C6C194E8C01}" type="presOf" srcId="{F4B8732C-6B61-4939-9C39-063335B7B181}" destId="{CCD781FC-118E-4090-BD4A-AEEE640BFF6E}" srcOrd="0" destOrd="0" presId="urn:microsoft.com/office/officeart/2005/8/layout/vProcess5"/>
    <dgm:cxn modelId="{F5183A5E-7547-4373-B143-C7EFF5595191}" type="presOf" srcId="{62F439FA-7188-4F9E-B532-2B931C0FFC51}" destId="{46E2DBF4-B09B-41D1-934D-F23CBEA699E7}" srcOrd="1" destOrd="0" presId="urn:microsoft.com/office/officeart/2005/8/layout/vProcess5"/>
    <dgm:cxn modelId="{947FB73D-2563-4A0B-95D8-243B24248362}" type="presOf" srcId="{F4B8732C-6B61-4939-9C39-063335B7B181}" destId="{818BF4D1-7C5F-4AA1-B221-DDAFEA997382}" srcOrd="1" destOrd="0" presId="urn:microsoft.com/office/officeart/2005/8/layout/vProcess5"/>
    <dgm:cxn modelId="{B0F8CD93-9108-4CFC-BE0F-74C65C69F711}" type="presOf" srcId="{C0AEE870-6174-43FD-95CC-F8483B7C35C8}" destId="{25C4A21F-F44D-4856-BDA3-B29DFFD8A6B9}" srcOrd="0" destOrd="0" presId="urn:microsoft.com/office/officeart/2005/8/layout/vProcess5"/>
    <dgm:cxn modelId="{C72B1639-7865-489F-90F0-E5729DA102E1}" srcId="{854E8E33-29B7-4F22-AA6E-A1E0019297C2}" destId="{F4B8732C-6B61-4939-9C39-063335B7B181}" srcOrd="3" destOrd="0" parTransId="{56CDDE73-C2F3-4444-A833-FDED6CD6C596}" sibTransId="{B6CDD5CE-59C7-44B4-B29E-449D557BB791}"/>
    <dgm:cxn modelId="{728A0D8F-8F1D-4CC0-9CC0-B538D4AD3008}" type="presOf" srcId="{A6DECB81-86DF-400D-91A0-768F785B24BA}" destId="{E39B8166-A084-4343-AA7A-2E2824FDC956}" srcOrd="0" destOrd="0" presId="urn:microsoft.com/office/officeart/2005/8/layout/vProcess5"/>
    <dgm:cxn modelId="{3F7AB6B5-FA3C-4291-8EEF-FC25D6801650}" type="presOf" srcId="{A6DECB81-86DF-400D-91A0-768F785B24BA}" destId="{836199EC-D158-4E83-A581-85C6A37BFCB4}" srcOrd="1" destOrd="0" presId="urn:microsoft.com/office/officeart/2005/8/layout/vProcess5"/>
    <dgm:cxn modelId="{2D26F298-8B82-4CDD-B8E2-D9FCDADC14F1}" type="presOf" srcId="{A102E22A-8922-4D59-B221-B3B439749A90}" destId="{4EAB31B2-B981-4503-A845-9E9166CB9738}" srcOrd="0" destOrd="0" presId="urn:microsoft.com/office/officeart/2005/8/layout/vProcess5"/>
    <dgm:cxn modelId="{4DDE5BEA-6DC3-44AB-9588-9952BA4D7FD8}" type="presOf" srcId="{022A785E-AE30-440F-BAE5-D196AE87A8C5}" destId="{359666D0-0153-4468-97A8-E189EECF0231}" srcOrd="1" destOrd="0" presId="urn:microsoft.com/office/officeart/2005/8/layout/vProcess5"/>
    <dgm:cxn modelId="{5DB2CA74-3BB4-4AC0-9557-A5426F10E2BA}" type="presOf" srcId="{9E6A8F5F-7487-4325-8654-2CEF66926417}" destId="{6037D6A3-1BD0-4D6E-B329-065320948018}" srcOrd="0" destOrd="0" presId="urn:microsoft.com/office/officeart/2005/8/layout/vProcess5"/>
    <dgm:cxn modelId="{E28866D9-1213-4359-8220-6B98C01F8B17}" type="presOf" srcId="{854E8E33-29B7-4F22-AA6E-A1E0019297C2}" destId="{11A1DFB1-A3A3-4C54-97B8-F6D7477A3DBB}" srcOrd="0" destOrd="0" presId="urn:microsoft.com/office/officeart/2005/8/layout/vProcess5"/>
    <dgm:cxn modelId="{D6DC36F9-8F04-4E72-843E-B0655600CD7A}" srcId="{854E8E33-29B7-4F22-AA6E-A1E0019297C2}" destId="{A6DECB81-86DF-400D-91A0-768F785B24BA}" srcOrd="2" destOrd="0" parTransId="{3DE077EE-A6A1-4849-8085-BF5B0AC0BD5E}" sibTransId="{C0AEE870-6174-43FD-95CC-F8483B7C35C8}"/>
    <dgm:cxn modelId="{6B12C63C-A7F8-49CE-86D9-E22063316461}" srcId="{854E8E33-29B7-4F22-AA6E-A1E0019297C2}" destId="{022A785E-AE30-440F-BAE5-D196AE87A8C5}" srcOrd="0" destOrd="0" parTransId="{F6B6196D-F8DD-4B00-855E-9B700B2C244E}" sibTransId="{A102E22A-8922-4D59-B221-B3B439749A90}"/>
    <dgm:cxn modelId="{4BF858D4-1A0F-4245-972B-5ADF4BA2257E}" srcId="{854E8E33-29B7-4F22-AA6E-A1E0019297C2}" destId="{62F439FA-7188-4F9E-B532-2B931C0FFC51}" srcOrd="1" destOrd="0" parTransId="{36EE4456-EA3D-4D91-A011-162D8FE62219}" sibTransId="{9E6A8F5F-7487-4325-8654-2CEF66926417}"/>
    <dgm:cxn modelId="{93D4215C-4A5B-4247-A037-442B6B56ED33}" type="presOf" srcId="{022A785E-AE30-440F-BAE5-D196AE87A8C5}" destId="{4B122F17-3DA6-42FD-B5A7-B724C3514AF1}" srcOrd="0" destOrd="0" presId="urn:microsoft.com/office/officeart/2005/8/layout/vProcess5"/>
    <dgm:cxn modelId="{252BA7A5-6755-42C3-80F8-D85DE82A84D4}" type="presParOf" srcId="{11A1DFB1-A3A3-4C54-97B8-F6D7477A3DBB}" destId="{F6AF1102-3589-4FA0-A3F6-BFDFB6743A60}" srcOrd="0" destOrd="0" presId="urn:microsoft.com/office/officeart/2005/8/layout/vProcess5"/>
    <dgm:cxn modelId="{EE498326-6FCC-4D3C-BF26-7CDBFCE8507A}" type="presParOf" srcId="{11A1DFB1-A3A3-4C54-97B8-F6D7477A3DBB}" destId="{4B122F17-3DA6-42FD-B5A7-B724C3514AF1}" srcOrd="1" destOrd="0" presId="urn:microsoft.com/office/officeart/2005/8/layout/vProcess5"/>
    <dgm:cxn modelId="{1E4CFC04-8AC6-4B6D-AB3A-D33F5BBCB324}" type="presParOf" srcId="{11A1DFB1-A3A3-4C54-97B8-F6D7477A3DBB}" destId="{C0066F05-2587-41C6-ABAD-5516594B9FFA}" srcOrd="2" destOrd="0" presId="urn:microsoft.com/office/officeart/2005/8/layout/vProcess5"/>
    <dgm:cxn modelId="{3C81900C-6873-467F-9E09-F5CC6E9C6D7A}" type="presParOf" srcId="{11A1DFB1-A3A3-4C54-97B8-F6D7477A3DBB}" destId="{E39B8166-A084-4343-AA7A-2E2824FDC956}" srcOrd="3" destOrd="0" presId="urn:microsoft.com/office/officeart/2005/8/layout/vProcess5"/>
    <dgm:cxn modelId="{2F300CED-8D0F-4772-82E6-2DD09E9D7A93}" type="presParOf" srcId="{11A1DFB1-A3A3-4C54-97B8-F6D7477A3DBB}" destId="{CCD781FC-118E-4090-BD4A-AEEE640BFF6E}" srcOrd="4" destOrd="0" presId="urn:microsoft.com/office/officeart/2005/8/layout/vProcess5"/>
    <dgm:cxn modelId="{FBB71D6A-6BD7-4B70-B925-AB8824386F68}" type="presParOf" srcId="{11A1DFB1-A3A3-4C54-97B8-F6D7477A3DBB}" destId="{4EAB31B2-B981-4503-A845-9E9166CB9738}" srcOrd="5" destOrd="0" presId="urn:microsoft.com/office/officeart/2005/8/layout/vProcess5"/>
    <dgm:cxn modelId="{A31A4D9A-24E2-4B58-AFDE-01B268CD0072}" type="presParOf" srcId="{11A1DFB1-A3A3-4C54-97B8-F6D7477A3DBB}" destId="{6037D6A3-1BD0-4D6E-B329-065320948018}" srcOrd="6" destOrd="0" presId="urn:microsoft.com/office/officeart/2005/8/layout/vProcess5"/>
    <dgm:cxn modelId="{5D09AFE9-DFCB-4D5F-AE9E-97D50BC23968}" type="presParOf" srcId="{11A1DFB1-A3A3-4C54-97B8-F6D7477A3DBB}" destId="{25C4A21F-F44D-4856-BDA3-B29DFFD8A6B9}" srcOrd="7" destOrd="0" presId="urn:microsoft.com/office/officeart/2005/8/layout/vProcess5"/>
    <dgm:cxn modelId="{1C36D0E3-D8C7-4A63-B7AD-1969116CB283}" type="presParOf" srcId="{11A1DFB1-A3A3-4C54-97B8-F6D7477A3DBB}" destId="{359666D0-0153-4468-97A8-E189EECF0231}" srcOrd="8" destOrd="0" presId="urn:microsoft.com/office/officeart/2005/8/layout/vProcess5"/>
    <dgm:cxn modelId="{31189C79-A01C-4F42-97D6-3B09121C84EC}" type="presParOf" srcId="{11A1DFB1-A3A3-4C54-97B8-F6D7477A3DBB}" destId="{46E2DBF4-B09B-41D1-934D-F23CBEA699E7}" srcOrd="9" destOrd="0" presId="urn:microsoft.com/office/officeart/2005/8/layout/vProcess5"/>
    <dgm:cxn modelId="{59012250-F031-42DD-AB1A-5FF40AE1B780}" type="presParOf" srcId="{11A1DFB1-A3A3-4C54-97B8-F6D7477A3DBB}" destId="{836199EC-D158-4E83-A581-85C6A37BFCB4}" srcOrd="10" destOrd="0" presId="urn:microsoft.com/office/officeart/2005/8/layout/vProcess5"/>
    <dgm:cxn modelId="{B71EBE0D-EB69-47E8-AFB1-F83E22ECC9FC}" type="presParOf" srcId="{11A1DFB1-A3A3-4C54-97B8-F6D7477A3DBB}" destId="{818BF4D1-7C5F-4AA1-B221-DDAFEA997382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5C0A1E25-A8E6-48BF-AC39-ABD62C56149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BDB769C-D695-45BF-9EB3-616F16629E52}">
      <dgm:prSet custT="1"/>
      <dgm:spPr/>
      <dgm:t>
        <a:bodyPr/>
        <a:lstStyle/>
        <a:p>
          <a:pPr algn="ctr" rtl="0"/>
          <a:r>
            <a:rPr lang="ru-RU" sz="2800" b="1" i="1" dirty="0" smtClean="0">
              <a:effectLst/>
              <a:latin typeface="Times New Roman" pitchFamily="18" charset="0"/>
              <a:cs typeface="Times New Roman" pitchFamily="18" charset="0"/>
            </a:rPr>
            <a:t>РАСХОДЫ НА ОБЩЕГОСУДАРСТВЕННЫЕ ВОПРОСЫ</a:t>
          </a:r>
          <a:endParaRPr lang="ru-RU" sz="2800" b="1" i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01FA938-7EFF-493B-B42A-ACF337321E3B}" type="parTrans" cxnId="{5B2C17F5-EBB2-4C0C-88CB-C37D7C585782}">
      <dgm:prSet/>
      <dgm:spPr/>
      <dgm:t>
        <a:bodyPr/>
        <a:lstStyle/>
        <a:p>
          <a:endParaRPr lang="ru-RU"/>
        </a:p>
      </dgm:t>
    </dgm:pt>
    <dgm:pt modelId="{119DB4FD-5D62-440F-B0C2-9C08F3EA7E65}" type="sibTrans" cxnId="{5B2C17F5-EBB2-4C0C-88CB-C37D7C585782}">
      <dgm:prSet/>
      <dgm:spPr/>
      <dgm:t>
        <a:bodyPr/>
        <a:lstStyle/>
        <a:p>
          <a:endParaRPr lang="ru-RU"/>
        </a:p>
      </dgm:t>
    </dgm:pt>
    <dgm:pt modelId="{6F6825DD-1525-4C88-9847-9E0ECCF1D6FF}" type="pres">
      <dgm:prSet presAssocID="{5C0A1E25-A8E6-48BF-AC39-ABD62C5614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36E747-786D-45A6-A0E1-7738974E4D3B}" type="pres">
      <dgm:prSet presAssocID="{EBDB769C-D695-45BF-9EB3-616F16629E5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5B3C07-F26C-4449-A22A-DFAEB712DC06}" type="presOf" srcId="{5C0A1E25-A8E6-48BF-AC39-ABD62C561498}" destId="{6F6825DD-1525-4C88-9847-9E0ECCF1D6FF}" srcOrd="0" destOrd="0" presId="urn:microsoft.com/office/officeart/2005/8/layout/vList2"/>
    <dgm:cxn modelId="{A2484095-DC05-4D72-8166-B33D5ECF37E8}" type="presOf" srcId="{EBDB769C-D695-45BF-9EB3-616F16629E52}" destId="{D836E747-786D-45A6-A0E1-7738974E4D3B}" srcOrd="0" destOrd="0" presId="urn:microsoft.com/office/officeart/2005/8/layout/vList2"/>
    <dgm:cxn modelId="{5B2C17F5-EBB2-4C0C-88CB-C37D7C585782}" srcId="{5C0A1E25-A8E6-48BF-AC39-ABD62C561498}" destId="{EBDB769C-D695-45BF-9EB3-616F16629E52}" srcOrd="0" destOrd="0" parTransId="{E01FA938-7EFF-493B-B42A-ACF337321E3B}" sibTransId="{119DB4FD-5D62-440F-B0C2-9C08F3EA7E65}"/>
    <dgm:cxn modelId="{897F3A77-4B45-46DA-A8C6-6A8E99179F53}" type="presParOf" srcId="{6F6825DD-1525-4C88-9847-9E0ECCF1D6FF}" destId="{D836E747-786D-45A6-A0E1-7738974E4D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D7C69754-5880-4062-93A0-89FD58B62CCB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DDF5960E-4331-45E7-85C8-92EB9CFB3976}">
      <dgm:prSet custT="1"/>
      <dgm:spPr/>
      <dgm:t>
        <a:bodyPr/>
        <a:lstStyle/>
        <a:p>
          <a:pPr algn="ctr" rtl="0"/>
          <a:r>
            <a:rPr lang="ru-RU" sz="2000" b="1" i="0" dirty="0" smtClean="0">
              <a:effectLst/>
              <a:latin typeface="Times New Roman" pitchFamily="18" charset="0"/>
              <a:cs typeface="Times New Roman" pitchFamily="18" charset="0"/>
            </a:rPr>
            <a:t>Расходы на национальную безопасность и правоохранительную деятельность</a:t>
          </a:r>
          <a:endParaRPr lang="ru-RU" sz="2000" b="1" i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27916FB-B0AA-4BBB-8D49-AA6CE08CBB51}" type="parTrans" cxnId="{B5A8F4EB-89E6-48C0-8C7B-0B9409689E13}">
      <dgm:prSet/>
      <dgm:spPr/>
      <dgm:t>
        <a:bodyPr/>
        <a:lstStyle/>
        <a:p>
          <a:endParaRPr lang="ru-RU"/>
        </a:p>
      </dgm:t>
    </dgm:pt>
    <dgm:pt modelId="{D43133FB-5FFC-4BDD-A51F-63BCDE3D53F7}" type="sibTrans" cxnId="{B5A8F4EB-89E6-48C0-8C7B-0B9409689E13}">
      <dgm:prSet/>
      <dgm:spPr/>
      <dgm:t>
        <a:bodyPr/>
        <a:lstStyle/>
        <a:p>
          <a:endParaRPr lang="ru-RU"/>
        </a:p>
      </dgm:t>
    </dgm:pt>
    <dgm:pt modelId="{FD0E26B9-BE3E-4FA1-9EEF-8E02C9CAE775}" type="pres">
      <dgm:prSet presAssocID="{D7C69754-5880-4062-93A0-89FD58B62C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A952C-292C-47AF-BC28-FFDEBC155B8D}" type="pres">
      <dgm:prSet presAssocID="{DDF5960E-4331-45E7-85C8-92EB9CFB3976}" presName="parentText" presStyleLbl="node1" presStyleIdx="0" presStyleCnt="1" custScaleY="57127" custLinFactNeighborX="149" custLinFactNeighborY="-67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1839A-2D58-4CCE-BF1C-AC9AC267CA4B}" type="presOf" srcId="{DDF5960E-4331-45E7-85C8-92EB9CFB3976}" destId="{6F7A952C-292C-47AF-BC28-FFDEBC155B8D}" srcOrd="0" destOrd="0" presId="urn:microsoft.com/office/officeart/2005/8/layout/vList2"/>
    <dgm:cxn modelId="{7E3F09D1-43F4-4867-9597-760BB18F4332}" type="presOf" srcId="{D7C69754-5880-4062-93A0-89FD58B62CCB}" destId="{FD0E26B9-BE3E-4FA1-9EEF-8E02C9CAE775}" srcOrd="0" destOrd="0" presId="urn:microsoft.com/office/officeart/2005/8/layout/vList2"/>
    <dgm:cxn modelId="{B5A8F4EB-89E6-48C0-8C7B-0B9409689E13}" srcId="{D7C69754-5880-4062-93A0-89FD58B62CCB}" destId="{DDF5960E-4331-45E7-85C8-92EB9CFB3976}" srcOrd="0" destOrd="0" parTransId="{E27916FB-B0AA-4BBB-8D49-AA6CE08CBB51}" sibTransId="{D43133FB-5FFC-4BDD-A51F-63BCDE3D53F7}"/>
    <dgm:cxn modelId="{1278B77C-A79D-4D8F-92A4-0C6871D00E52}" type="presParOf" srcId="{FD0E26B9-BE3E-4FA1-9EEF-8E02C9CAE775}" destId="{6F7A952C-292C-47AF-BC28-FFDEBC155B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0AD4D13C-1227-4C7E-AB66-3886A65FE3A6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16DBD042-C7DB-430A-8A2D-7D712E96FE1F}">
      <dgm:prSet custT="1"/>
      <dgm:spPr/>
      <dgm:t>
        <a:bodyPr/>
        <a:lstStyle/>
        <a:p>
          <a:pPr algn="ctr" rtl="0"/>
          <a:r>
            <a:rPr lang="ru-RU" sz="2000" b="1" i="0" baseline="0" dirty="0" smtClean="0">
              <a:effectLst/>
              <a:latin typeface="Times New Roman" pitchFamily="18" charset="0"/>
              <a:cs typeface="Times New Roman" pitchFamily="18" charset="0"/>
            </a:rPr>
            <a:t>Национальная</a:t>
          </a:r>
          <a:r>
            <a:rPr lang="ru-RU" sz="2000" b="1" i="1" baseline="0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baseline="0" dirty="0" smtClean="0">
              <a:effectLst/>
              <a:latin typeface="Times New Roman" pitchFamily="18" charset="0"/>
              <a:cs typeface="Times New Roman" pitchFamily="18" charset="0"/>
            </a:rPr>
            <a:t>экономика</a:t>
          </a:r>
          <a:endParaRPr lang="ru-RU" sz="2000" b="1" i="0" baseline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B61D2F9C-3198-405C-8D68-729CA11DD717}" type="parTrans" cxnId="{A83F2B90-174E-4FB1-AF68-7F442C0D2873}">
      <dgm:prSet/>
      <dgm:spPr/>
      <dgm:t>
        <a:bodyPr/>
        <a:lstStyle/>
        <a:p>
          <a:endParaRPr lang="ru-RU"/>
        </a:p>
      </dgm:t>
    </dgm:pt>
    <dgm:pt modelId="{E73EAA5C-9725-44EE-82D7-62B174A43F8B}" type="sibTrans" cxnId="{A83F2B90-174E-4FB1-AF68-7F442C0D2873}">
      <dgm:prSet/>
      <dgm:spPr/>
      <dgm:t>
        <a:bodyPr/>
        <a:lstStyle/>
        <a:p>
          <a:endParaRPr lang="ru-RU"/>
        </a:p>
      </dgm:t>
    </dgm:pt>
    <dgm:pt modelId="{2D32B5D3-FBD3-4330-82AF-27BCAE4B2A21}" type="pres">
      <dgm:prSet presAssocID="{0AD4D13C-1227-4C7E-AB66-3886A65FE3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E0F187-3EA9-4678-AA41-E45713032DD0}" type="pres">
      <dgm:prSet presAssocID="{16DBD042-C7DB-430A-8A2D-7D712E96FE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1BBD66-D48F-47EB-9AB5-3FE7E6E60E00}" type="presOf" srcId="{0AD4D13C-1227-4C7E-AB66-3886A65FE3A6}" destId="{2D32B5D3-FBD3-4330-82AF-27BCAE4B2A21}" srcOrd="0" destOrd="0" presId="urn:microsoft.com/office/officeart/2005/8/layout/vList2"/>
    <dgm:cxn modelId="{A83F2B90-174E-4FB1-AF68-7F442C0D2873}" srcId="{0AD4D13C-1227-4C7E-AB66-3886A65FE3A6}" destId="{16DBD042-C7DB-430A-8A2D-7D712E96FE1F}" srcOrd="0" destOrd="0" parTransId="{B61D2F9C-3198-405C-8D68-729CA11DD717}" sibTransId="{E73EAA5C-9725-44EE-82D7-62B174A43F8B}"/>
    <dgm:cxn modelId="{0A19B0A6-6B9B-4AD1-AA37-C6B1BCC019E0}" type="presOf" srcId="{16DBD042-C7DB-430A-8A2D-7D712E96FE1F}" destId="{2FE0F187-3EA9-4678-AA41-E45713032DD0}" srcOrd="0" destOrd="0" presId="urn:microsoft.com/office/officeart/2005/8/layout/vList2"/>
    <dgm:cxn modelId="{68091CA2-2AF2-407D-9641-C9B95434F58A}" type="presParOf" srcId="{2D32B5D3-FBD3-4330-82AF-27BCAE4B2A21}" destId="{2FE0F187-3EA9-4678-AA41-E45713032D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47363E14-4EEB-4CAE-AEAB-7AAAD9182D73}" type="doc">
      <dgm:prSet loTypeId="urn:microsoft.com/office/officeart/2009/3/layout/CircleRelationship" loCatId="relationship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F53BC677-73A7-4CAE-9919-2079088FF240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Общая сумма расходов по данному разделу- 717,3 млн. рублей, в среднем расходы на каждого жителя области составят 4 844 рублей.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C7AC6B-265C-4638-92C6-BC67C0784028}" type="parTrans" cxnId="{0DD8E6CE-732A-4604-AA4A-9CD490AA27E0}">
      <dgm:prSet/>
      <dgm:spPr/>
      <dgm:t>
        <a:bodyPr/>
        <a:lstStyle/>
        <a:p>
          <a:endParaRPr lang="ru-RU"/>
        </a:p>
      </dgm:t>
    </dgm:pt>
    <dgm:pt modelId="{4E74BAD8-B3DB-435E-AFF8-763B28A44AB1}" type="sibTrans" cxnId="{0DD8E6CE-732A-4604-AA4A-9CD490AA27E0}">
      <dgm:prSet/>
      <dgm:spPr/>
      <dgm:t>
        <a:bodyPr/>
        <a:lstStyle/>
        <a:p>
          <a:endParaRPr lang="ru-RU"/>
        </a:p>
      </dgm:t>
    </dgm:pt>
    <dgm:pt modelId="{875E0AB4-67E5-4E05-BB0D-07B0F590694F}" type="pres">
      <dgm:prSet presAssocID="{47363E14-4EEB-4CAE-AEAB-7AAAD9182D73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5A18A623-C854-41FD-A210-1319C310AA5D}" type="pres">
      <dgm:prSet presAssocID="{F53BC677-73A7-4CAE-9919-2079088FF240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7B489106-220C-4FF7-8056-20E97839A4EF}" type="pres">
      <dgm:prSet presAssocID="{F53BC677-73A7-4CAE-9919-2079088FF240}" presName="Accent1" presStyleLbl="node1" presStyleIdx="0" presStyleCnt="6"/>
      <dgm:spPr/>
      <dgm:t>
        <a:bodyPr/>
        <a:lstStyle/>
        <a:p>
          <a:endParaRPr lang="ru-RU"/>
        </a:p>
      </dgm:t>
    </dgm:pt>
    <dgm:pt modelId="{E62D5DAE-5192-44D7-9932-D57CEC0148FA}" type="pres">
      <dgm:prSet presAssocID="{F53BC677-73A7-4CAE-9919-2079088FF240}" presName="Accent2" presStyleLbl="node1" presStyleIdx="1" presStyleCnt="6"/>
      <dgm:spPr/>
      <dgm:t>
        <a:bodyPr/>
        <a:lstStyle/>
        <a:p>
          <a:endParaRPr lang="ru-RU"/>
        </a:p>
      </dgm:t>
    </dgm:pt>
    <dgm:pt modelId="{A4E909ED-CDC8-4DA7-9172-7EC8A30AE939}" type="pres">
      <dgm:prSet presAssocID="{F53BC677-73A7-4CAE-9919-2079088FF240}" presName="Accent3" presStyleLbl="node1" presStyleIdx="2" presStyleCnt="6"/>
      <dgm:spPr/>
      <dgm:t>
        <a:bodyPr/>
        <a:lstStyle/>
        <a:p>
          <a:endParaRPr lang="ru-RU"/>
        </a:p>
      </dgm:t>
    </dgm:pt>
    <dgm:pt modelId="{9F37EBF5-8EEA-4DD0-8DB5-1444F436527A}" type="pres">
      <dgm:prSet presAssocID="{F53BC677-73A7-4CAE-9919-2079088FF240}" presName="Accent4" presStyleLbl="node1" presStyleIdx="3" presStyleCnt="6"/>
      <dgm:spPr/>
      <dgm:t>
        <a:bodyPr/>
        <a:lstStyle/>
        <a:p>
          <a:endParaRPr lang="ru-RU"/>
        </a:p>
      </dgm:t>
    </dgm:pt>
    <dgm:pt modelId="{1037DA45-1F71-424F-9C03-123FFD26D00B}" type="pres">
      <dgm:prSet presAssocID="{F53BC677-73A7-4CAE-9919-2079088FF240}" presName="Accent5" presStyleLbl="node1" presStyleIdx="4" presStyleCnt="6" custLinFactNeighborX="-54489" custLinFactNeighborY="-86805"/>
      <dgm:spPr/>
      <dgm:t>
        <a:bodyPr/>
        <a:lstStyle/>
        <a:p>
          <a:endParaRPr lang="ru-RU"/>
        </a:p>
      </dgm:t>
    </dgm:pt>
    <dgm:pt modelId="{C0E32E03-7FE0-4AEA-A50E-BD27E1B65AD0}" type="pres">
      <dgm:prSet presAssocID="{F53BC677-73A7-4CAE-9919-2079088FF240}" presName="Accent6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0DD8E6CE-732A-4604-AA4A-9CD490AA27E0}" srcId="{47363E14-4EEB-4CAE-AEAB-7AAAD9182D73}" destId="{F53BC677-73A7-4CAE-9919-2079088FF240}" srcOrd="0" destOrd="0" parTransId="{ACC7AC6B-265C-4638-92C6-BC67C0784028}" sibTransId="{4E74BAD8-B3DB-435E-AFF8-763B28A44AB1}"/>
    <dgm:cxn modelId="{FCF562F9-8EDF-4423-8DAC-016CC44B6EC4}" type="presOf" srcId="{47363E14-4EEB-4CAE-AEAB-7AAAD9182D73}" destId="{875E0AB4-67E5-4E05-BB0D-07B0F590694F}" srcOrd="0" destOrd="0" presId="urn:microsoft.com/office/officeart/2009/3/layout/CircleRelationship"/>
    <dgm:cxn modelId="{689AE7E6-4C7A-4147-B163-8016B7E41ABC}" type="presOf" srcId="{F53BC677-73A7-4CAE-9919-2079088FF240}" destId="{5A18A623-C854-41FD-A210-1319C310AA5D}" srcOrd="0" destOrd="0" presId="urn:microsoft.com/office/officeart/2009/3/layout/CircleRelationship"/>
    <dgm:cxn modelId="{A9884104-F215-45FB-95AF-1DF44F5E35F1}" type="presParOf" srcId="{875E0AB4-67E5-4E05-BB0D-07B0F590694F}" destId="{5A18A623-C854-41FD-A210-1319C310AA5D}" srcOrd="0" destOrd="0" presId="urn:microsoft.com/office/officeart/2009/3/layout/CircleRelationship"/>
    <dgm:cxn modelId="{10A44231-D123-4917-AB58-4244AE2EE624}" type="presParOf" srcId="{875E0AB4-67E5-4E05-BB0D-07B0F590694F}" destId="{7B489106-220C-4FF7-8056-20E97839A4EF}" srcOrd="1" destOrd="0" presId="urn:microsoft.com/office/officeart/2009/3/layout/CircleRelationship"/>
    <dgm:cxn modelId="{66AF7568-DD42-4FBB-AE37-44B425642CD8}" type="presParOf" srcId="{875E0AB4-67E5-4E05-BB0D-07B0F590694F}" destId="{E62D5DAE-5192-44D7-9932-D57CEC0148FA}" srcOrd="2" destOrd="0" presId="urn:microsoft.com/office/officeart/2009/3/layout/CircleRelationship"/>
    <dgm:cxn modelId="{B07069EF-8CE8-4995-90F2-4A433BB110F6}" type="presParOf" srcId="{875E0AB4-67E5-4E05-BB0D-07B0F590694F}" destId="{A4E909ED-CDC8-4DA7-9172-7EC8A30AE939}" srcOrd="3" destOrd="0" presId="urn:microsoft.com/office/officeart/2009/3/layout/CircleRelationship"/>
    <dgm:cxn modelId="{9F0EC55E-B1AF-4D90-825E-2BBFE760E924}" type="presParOf" srcId="{875E0AB4-67E5-4E05-BB0D-07B0F590694F}" destId="{9F37EBF5-8EEA-4DD0-8DB5-1444F436527A}" srcOrd="4" destOrd="0" presId="urn:microsoft.com/office/officeart/2009/3/layout/CircleRelationship"/>
    <dgm:cxn modelId="{FDA947E0-88AB-46D9-AEA2-664C5F69E1B8}" type="presParOf" srcId="{875E0AB4-67E5-4E05-BB0D-07B0F590694F}" destId="{1037DA45-1F71-424F-9C03-123FFD26D00B}" srcOrd="5" destOrd="0" presId="urn:microsoft.com/office/officeart/2009/3/layout/CircleRelationship"/>
    <dgm:cxn modelId="{3D517A1F-3358-49DB-AE27-48ED9D53BC52}" type="presParOf" srcId="{875E0AB4-67E5-4E05-BB0D-07B0F590694F}" destId="{C0E32E03-7FE0-4AEA-A50E-BD27E1B65AD0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666C5367-1D2A-4CFB-B9A9-BDF9C01AF2F4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66C44B5-79D9-4EAC-9351-30FBF5235828}">
      <dgm:prSet custT="1"/>
      <dgm:spPr/>
      <dgm:t>
        <a:bodyPr/>
        <a:lstStyle/>
        <a:p>
          <a:pPr algn="ctr" rtl="0"/>
          <a:r>
            <a:rPr lang="ru-RU" sz="1800" b="1" i="0" baseline="0" dirty="0" smtClean="0">
              <a:effectLst/>
              <a:latin typeface="Times New Roman" pitchFamily="18" charset="0"/>
              <a:cs typeface="Times New Roman" pitchFamily="18" charset="0"/>
            </a:rPr>
            <a:t>Уровень самообеспеченности основной сельскохозяйственной продукцией в Магаданской области 2014 г.</a:t>
          </a:r>
          <a:endParaRPr lang="ru-RU" sz="1800" b="1" i="0" baseline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D89A167B-54BA-4DF6-8CDF-1D7F775AF72B}" type="parTrans" cxnId="{28602DE2-CB39-4A51-BF9F-6EFD2C3E028D}">
      <dgm:prSet/>
      <dgm:spPr/>
      <dgm:t>
        <a:bodyPr/>
        <a:lstStyle/>
        <a:p>
          <a:endParaRPr lang="ru-RU" sz="1800"/>
        </a:p>
      </dgm:t>
    </dgm:pt>
    <dgm:pt modelId="{66001467-7AA7-451D-BE71-D6EA9BE7623F}" type="sibTrans" cxnId="{28602DE2-CB39-4A51-BF9F-6EFD2C3E028D}">
      <dgm:prSet/>
      <dgm:spPr/>
      <dgm:t>
        <a:bodyPr/>
        <a:lstStyle/>
        <a:p>
          <a:endParaRPr lang="ru-RU" sz="1800"/>
        </a:p>
      </dgm:t>
    </dgm:pt>
    <dgm:pt modelId="{8638EDCF-6F17-4D29-8DE1-5E5744759EBF}" type="pres">
      <dgm:prSet presAssocID="{666C5367-1D2A-4CFB-B9A9-BDF9C01AF2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D8FD7D-1894-458E-B4EC-890FCD2DB3DB}" type="pres">
      <dgm:prSet presAssocID="{866C44B5-79D9-4EAC-9351-30FBF5235828}" presName="parentText" presStyleLbl="node1" presStyleIdx="0" presStyleCnt="1" custScaleY="407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602DE2-CB39-4A51-BF9F-6EFD2C3E028D}" srcId="{666C5367-1D2A-4CFB-B9A9-BDF9C01AF2F4}" destId="{866C44B5-79D9-4EAC-9351-30FBF5235828}" srcOrd="0" destOrd="0" parTransId="{D89A167B-54BA-4DF6-8CDF-1D7F775AF72B}" sibTransId="{66001467-7AA7-451D-BE71-D6EA9BE7623F}"/>
    <dgm:cxn modelId="{36FBE449-E519-4B68-859F-E4AF79CA1EE1}" type="presOf" srcId="{866C44B5-79D9-4EAC-9351-30FBF5235828}" destId="{3ED8FD7D-1894-458E-B4EC-890FCD2DB3DB}" srcOrd="0" destOrd="0" presId="urn:microsoft.com/office/officeart/2005/8/layout/vList2"/>
    <dgm:cxn modelId="{A74E6F32-AC3B-4B21-9768-49F443B99857}" type="presOf" srcId="{666C5367-1D2A-4CFB-B9A9-BDF9C01AF2F4}" destId="{8638EDCF-6F17-4D29-8DE1-5E5744759EBF}" srcOrd="0" destOrd="0" presId="urn:microsoft.com/office/officeart/2005/8/layout/vList2"/>
    <dgm:cxn modelId="{5A073732-240B-4B5A-9BCF-3F7823EFA71F}" type="presParOf" srcId="{8638EDCF-6F17-4D29-8DE1-5E5744759EBF}" destId="{3ED8FD7D-1894-458E-B4EC-890FCD2DB3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C33BC1A7-3B83-44F8-9A71-26BDD8AEEB98}" type="doc">
      <dgm:prSet loTypeId="urn:microsoft.com/office/officeart/2005/8/layout/cycle8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CB68B05-A5C6-4727-A077-723E46045D6C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Молоко</a:t>
          </a:r>
        </a:p>
        <a:p>
          <a:pPr rtl="0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15,1%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479D01-FD48-455A-A0D0-5F7943D98497}" type="parTrans" cxnId="{86A1AD18-9A27-495B-947E-38473793550C}">
      <dgm:prSet/>
      <dgm:spPr/>
      <dgm:t>
        <a:bodyPr/>
        <a:lstStyle/>
        <a:p>
          <a:endParaRPr lang="ru-RU"/>
        </a:p>
      </dgm:t>
    </dgm:pt>
    <dgm:pt modelId="{0223E974-F8B3-4FCE-8E03-B2CBDCCE35CC}" type="sibTrans" cxnId="{86A1AD18-9A27-495B-947E-38473793550C}">
      <dgm:prSet/>
      <dgm:spPr/>
      <dgm:t>
        <a:bodyPr/>
        <a:lstStyle/>
        <a:p>
          <a:endParaRPr lang="ru-RU"/>
        </a:p>
      </dgm:t>
    </dgm:pt>
    <dgm:pt modelId="{3BBD15C9-DB28-436C-9394-7B110F7314D3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Яйцо</a:t>
          </a:r>
        </a:p>
        <a:p>
          <a:pPr rtl="0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73,7%</a:t>
          </a:r>
        </a:p>
        <a:p>
          <a:pPr rtl="0"/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C4B0327-56DE-428E-9EFC-A4CF2853C7F9}" type="parTrans" cxnId="{D4B9C3B8-36EF-40E8-870F-86246EC455D3}">
      <dgm:prSet/>
      <dgm:spPr/>
      <dgm:t>
        <a:bodyPr/>
        <a:lstStyle/>
        <a:p>
          <a:endParaRPr lang="ru-RU"/>
        </a:p>
      </dgm:t>
    </dgm:pt>
    <dgm:pt modelId="{28056213-AB4B-4212-8966-8F395E1586E9}" type="sibTrans" cxnId="{D4B9C3B8-36EF-40E8-870F-86246EC455D3}">
      <dgm:prSet/>
      <dgm:spPr/>
      <dgm:t>
        <a:bodyPr/>
        <a:lstStyle/>
        <a:p>
          <a:endParaRPr lang="ru-RU"/>
        </a:p>
      </dgm:t>
    </dgm:pt>
    <dgm:pt modelId="{1A6AF170-C727-4FF8-B093-6247BBFAC9C5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Картофель</a:t>
          </a:r>
        </a:p>
        <a:p>
          <a:pPr rtl="0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67,1%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B7D7C9-475C-4B9C-9249-9D2A171EF495}" type="parTrans" cxnId="{3C952377-3269-4D1F-84EB-9E8437DE17F3}">
      <dgm:prSet/>
      <dgm:spPr/>
      <dgm:t>
        <a:bodyPr/>
        <a:lstStyle/>
        <a:p>
          <a:endParaRPr lang="ru-RU"/>
        </a:p>
      </dgm:t>
    </dgm:pt>
    <dgm:pt modelId="{D4E11968-27D6-4E56-B927-CF1B016528DA}" type="sibTrans" cxnId="{3C952377-3269-4D1F-84EB-9E8437DE17F3}">
      <dgm:prSet/>
      <dgm:spPr/>
      <dgm:t>
        <a:bodyPr/>
        <a:lstStyle/>
        <a:p>
          <a:endParaRPr lang="ru-RU"/>
        </a:p>
      </dgm:t>
    </dgm:pt>
    <dgm:pt modelId="{D81679D4-643D-4462-8588-DC578935E00A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Овощи</a:t>
          </a:r>
        </a:p>
        <a:p>
          <a:pPr rtl="0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28,1%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130971-4E62-4538-99C3-C5CAE88735C6}" type="parTrans" cxnId="{07660E4F-2FD5-405B-AD1F-4025439A4B22}">
      <dgm:prSet/>
      <dgm:spPr/>
      <dgm:t>
        <a:bodyPr/>
        <a:lstStyle/>
        <a:p>
          <a:endParaRPr lang="ru-RU"/>
        </a:p>
      </dgm:t>
    </dgm:pt>
    <dgm:pt modelId="{0914878F-CAC9-4E1D-8215-1DA2C3BF4C97}" type="sibTrans" cxnId="{07660E4F-2FD5-405B-AD1F-4025439A4B22}">
      <dgm:prSet/>
      <dgm:spPr/>
      <dgm:t>
        <a:bodyPr/>
        <a:lstStyle/>
        <a:p>
          <a:endParaRPr lang="ru-RU"/>
        </a:p>
      </dgm:t>
    </dgm:pt>
    <dgm:pt modelId="{E6D16666-0EF1-4865-90D2-18A08F11929E}" type="pres">
      <dgm:prSet presAssocID="{C33BC1A7-3B83-44F8-9A71-26BDD8AEEB9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074C23-D9B5-4F48-97EF-36D355708364}" type="pres">
      <dgm:prSet presAssocID="{C33BC1A7-3B83-44F8-9A71-26BDD8AEEB98}" presName="wedge1" presStyleLbl="node1" presStyleIdx="0" presStyleCnt="4"/>
      <dgm:spPr/>
      <dgm:t>
        <a:bodyPr/>
        <a:lstStyle/>
        <a:p>
          <a:endParaRPr lang="ru-RU"/>
        </a:p>
      </dgm:t>
    </dgm:pt>
    <dgm:pt modelId="{059B98B2-E453-4779-A46D-2CE0BD6EBB1C}" type="pres">
      <dgm:prSet presAssocID="{C33BC1A7-3B83-44F8-9A71-26BDD8AEEB98}" presName="dummy1a" presStyleCnt="0"/>
      <dgm:spPr/>
    </dgm:pt>
    <dgm:pt modelId="{2CABC66F-76A6-4950-B086-13B0B303DB06}" type="pres">
      <dgm:prSet presAssocID="{C33BC1A7-3B83-44F8-9A71-26BDD8AEEB98}" presName="dummy1b" presStyleCnt="0"/>
      <dgm:spPr/>
    </dgm:pt>
    <dgm:pt modelId="{95ACAE09-8FD8-421A-A600-BFE2F5DB8BDF}" type="pres">
      <dgm:prSet presAssocID="{C33BC1A7-3B83-44F8-9A71-26BDD8AEEB9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00E6E-6618-477F-B195-2257C7FA48A6}" type="pres">
      <dgm:prSet presAssocID="{C33BC1A7-3B83-44F8-9A71-26BDD8AEEB98}" presName="wedge2" presStyleLbl="node1" presStyleIdx="1" presStyleCnt="4"/>
      <dgm:spPr/>
      <dgm:t>
        <a:bodyPr/>
        <a:lstStyle/>
        <a:p>
          <a:endParaRPr lang="ru-RU"/>
        </a:p>
      </dgm:t>
    </dgm:pt>
    <dgm:pt modelId="{B69A6529-ECDD-47E2-B6D6-7467E7BA2E2F}" type="pres">
      <dgm:prSet presAssocID="{C33BC1A7-3B83-44F8-9A71-26BDD8AEEB98}" presName="dummy2a" presStyleCnt="0"/>
      <dgm:spPr/>
    </dgm:pt>
    <dgm:pt modelId="{77F14B53-3009-4D98-863A-88003640ABFF}" type="pres">
      <dgm:prSet presAssocID="{C33BC1A7-3B83-44F8-9A71-26BDD8AEEB98}" presName="dummy2b" presStyleCnt="0"/>
      <dgm:spPr/>
    </dgm:pt>
    <dgm:pt modelId="{29B6BF01-43F0-46F3-A150-C7B5C486F3C7}" type="pres">
      <dgm:prSet presAssocID="{C33BC1A7-3B83-44F8-9A71-26BDD8AEEB9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27612-00AD-4B88-AA02-30C104D3DD23}" type="pres">
      <dgm:prSet presAssocID="{C33BC1A7-3B83-44F8-9A71-26BDD8AEEB98}" presName="wedge3" presStyleLbl="node1" presStyleIdx="2" presStyleCnt="4"/>
      <dgm:spPr/>
      <dgm:t>
        <a:bodyPr/>
        <a:lstStyle/>
        <a:p>
          <a:endParaRPr lang="ru-RU"/>
        </a:p>
      </dgm:t>
    </dgm:pt>
    <dgm:pt modelId="{33CB6546-3A07-496E-9B59-7AF1CD0C61F1}" type="pres">
      <dgm:prSet presAssocID="{C33BC1A7-3B83-44F8-9A71-26BDD8AEEB98}" presName="dummy3a" presStyleCnt="0"/>
      <dgm:spPr/>
    </dgm:pt>
    <dgm:pt modelId="{0BE722AE-A73A-41C5-8B46-AB6B843E72C2}" type="pres">
      <dgm:prSet presAssocID="{C33BC1A7-3B83-44F8-9A71-26BDD8AEEB98}" presName="dummy3b" presStyleCnt="0"/>
      <dgm:spPr/>
    </dgm:pt>
    <dgm:pt modelId="{BACA1A62-C461-4B74-9D9E-D4EE915C5F07}" type="pres">
      <dgm:prSet presAssocID="{C33BC1A7-3B83-44F8-9A71-26BDD8AEEB9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7D8C2-8F4A-4BE8-9827-63A544BDCB53}" type="pres">
      <dgm:prSet presAssocID="{C33BC1A7-3B83-44F8-9A71-26BDD8AEEB98}" presName="wedge4" presStyleLbl="node1" presStyleIdx="3" presStyleCnt="4"/>
      <dgm:spPr/>
      <dgm:t>
        <a:bodyPr/>
        <a:lstStyle/>
        <a:p>
          <a:endParaRPr lang="ru-RU"/>
        </a:p>
      </dgm:t>
    </dgm:pt>
    <dgm:pt modelId="{B8CAEA27-1F7B-49B0-90CB-8585E7E2CD48}" type="pres">
      <dgm:prSet presAssocID="{C33BC1A7-3B83-44F8-9A71-26BDD8AEEB98}" presName="dummy4a" presStyleCnt="0"/>
      <dgm:spPr/>
    </dgm:pt>
    <dgm:pt modelId="{1C8A3B40-74C3-44D9-AAEA-510C11A50432}" type="pres">
      <dgm:prSet presAssocID="{C33BC1A7-3B83-44F8-9A71-26BDD8AEEB98}" presName="dummy4b" presStyleCnt="0"/>
      <dgm:spPr/>
    </dgm:pt>
    <dgm:pt modelId="{4C87FDC5-C17D-46C6-9369-9D5CF67AA5CF}" type="pres">
      <dgm:prSet presAssocID="{C33BC1A7-3B83-44F8-9A71-26BDD8AEEB9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6A402-42A5-49AD-9167-FA976563FCFC}" type="pres">
      <dgm:prSet presAssocID="{0223E974-F8B3-4FCE-8E03-B2CBDCCE35CC}" presName="arrowWedge1" presStyleLbl="fgSibTrans2D1" presStyleIdx="0" presStyleCnt="4"/>
      <dgm:spPr/>
    </dgm:pt>
    <dgm:pt modelId="{EE0EF8DA-B852-4587-BCB1-EA08AA4CF4E6}" type="pres">
      <dgm:prSet presAssocID="{28056213-AB4B-4212-8966-8F395E1586E9}" presName="arrowWedge2" presStyleLbl="fgSibTrans2D1" presStyleIdx="1" presStyleCnt="4"/>
      <dgm:spPr/>
    </dgm:pt>
    <dgm:pt modelId="{5EF68CC6-2F3F-437D-A2CB-7E09175E9244}" type="pres">
      <dgm:prSet presAssocID="{D4E11968-27D6-4E56-B927-CF1B016528DA}" presName="arrowWedge3" presStyleLbl="fgSibTrans2D1" presStyleIdx="2" presStyleCnt="4"/>
      <dgm:spPr/>
    </dgm:pt>
    <dgm:pt modelId="{06A245AE-25D3-47DE-BBE2-3179CC63D69F}" type="pres">
      <dgm:prSet presAssocID="{0914878F-CAC9-4E1D-8215-1DA2C3BF4C97}" presName="arrowWedge4" presStyleLbl="fgSibTrans2D1" presStyleIdx="3" presStyleCnt="4"/>
      <dgm:spPr/>
    </dgm:pt>
  </dgm:ptLst>
  <dgm:cxnLst>
    <dgm:cxn modelId="{EE29C21B-C829-46CF-BFC8-52BD247070FC}" type="presOf" srcId="{3BBD15C9-DB28-436C-9394-7B110F7314D3}" destId="{29B6BF01-43F0-46F3-A150-C7B5C486F3C7}" srcOrd="1" destOrd="0" presId="urn:microsoft.com/office/officeart/2005/8/layout/cycle8"/>
    <dgm:cxn modelId="{1FD93EF6-E43F-478A-B576-33D75F747DA6}" type="presOf" srcId="{2CB68B05-A5C6-4727-A077-723E46045D6C}" destId="{95ACAE09-8FD8-421A-A600-BFE2F5DB8BDF}" srcOrd="1" destOrd="0" presId="urn:microsoft.com/office/officeart/2005/8/layout/cycle8"/>
    <dgm:cxn modelId="{07660E4F-2FD5-405B-AD1F-4025439A4B22}" srcId="{C33BC1A7-3B83-44F8-9A71-26BDD8AEEB98}" destId="{D81679D4-643D-4462-8588-DC578935E00A}" srcOrd="3" destOrd="0" parTransId="{2D130971-4E62-4538-99C3-C5CAE88735C6}" sibTransId="{0914878F-CAC9-4E1D-8215-1DA2C3BF4C97}"/>
    <dgm:cxn modelId="{7E2737CF-566F-4568-9B72-06ABAE3C7361}" type="presOf" srcId="{D81679D4-643D-4462-8588-DC578935E00A}" destId="{3A57D8C2-8F4A-4BE8-9827-63A544BDCB53}" srcOrd="0" destOrd="0" presId="urn:microsoft.com/office/officeart/2005/8/layout/cycle8"/>
    <dgm:cxn modelId="{E3A3989B-1757-435A-A410-E095D3AFE3D9}" type="presOf" srcId="{1A6AF170-C727-4FF8-B093-6247BBFAC9C5}" destId="{BACA1A62-C461-4B74-9D9E-D4EE915C5F07}" srcOrd="1" destOrd="0" presId="urn:microsoft.com/office/officeart/2005/8/layout/cycle8"/>
    <dgm:cxn modelId="{86A1AD18-9A27-495B-947E-38473793550C}" srcId="{C33BC1A7-3B83-44F8-9A71-26BDD8AEEB98}" destId="{2CB68B05-A5C6-4727-A077-723E46045D6C}" srcOrd="0" destOrd="0" parTransId="{F9479D01-FD48-455A-A0D0-5F7943D98497}" sibTransId="{0223E974-F8B3-4FCE-8E03-B2CBDCCE35CC}"/>
    <dgm:cxn modelId="{586DEAA0-C6E6-4736-B3F3-AFD406A8B770}" type="presOf" srcId="{D81679D4-643D-4462-8588-DC578935E00A}" destId="{4C87FDC5-C17D-46C6-9369-9D5CF67AA5CF}" srcOrd="1" destOrd="0" presId="urn:microsoft.com/office/officeart/2005/8/layout/cycle8"/>
    <dgm:cxn modelId="{A88B79C5-2036-4AEF-8C9B-E81B0372A232}" type="presOf" srcId="{3BBD15C9-DB28-436C-9394-7B110F7314D3}" destId="{31500E6E-6618-477F-B195-2257C7FA48A6}" srcOrd="0" destOrd="0" presId="urn:microsoft.com/office/officeart/2005/8/layout/cycle8"/>
    <dgm:cxn modelId="{422AB56A-929D-454A-B65F-5571AF220EC9}" type="presOf" srcId="{C33BC1A7-3B83-44F8-9A71-26BDD8AEEB98}" destId="{E6D16666-0EF1-4865-90D2-18A08F11929E}" srcOrd="0" destOrd="0" presId="urn:microsoft.com/office/officeart/2005/8/layout/cycle8"/>
    <dgm:cxn modelId="{A582E226-C73D-494D-95CF-5D5C2991FE5E}" type="presOf" srcId="{1A6AF170-C727-4FF8-B093-6247BBFAC9C5}" destId="{8DE27612-00AD-4B88-AA02-30C104D3DD23}" srcOrd="0" destOrd="0" presId="urn:microsoft.com/office/officeart/2005/8/layout/cycle8"/>
    <dgm:cxn modelId="{3C952377-3269-4D1F-84EB-9E8437DE17F3}" srcId="{C33BC1A7-3B83-44F8-9A71-26BDD8AEEB98}" destId="{1A6AF170-C727-4FF8-B093-6247BBFAC9C5}" srcOrd="2" destOrd="0" parTransId="{79B7D7C9-475C-4B9C-9249-9D2A171EF495}" sibTransId="{D4E11968-27D6-4E56-B927-CF1B016528DA}"/>
    <dgm:cxn modelId="{7218ECFB-BAF8-40C3-A29A-FF9818D125E1}" type="presOf" srcId="{2CB68B05-A5C6-4727-A077-723E46045D6C}" destId="{0B074C23-D9B5-4F48-97EF-36D355708364}" srcOrd="0" destOrd="0" presId="urn:microsoft.com/office/officeart/2005/8/layout/cycle8"/>
    <dgm:cxn modelId="{D4B9C3B8-36EF-40E8-870F-86246EC455D3}" srcId="{C33BC1A7-3B83-44F8-9A71-26BDD8AEEB98}" destId="{3BBD15C9-DB28-436C-9394-7B110F7314D3}" srcOrd="1" destOrd="0" parTransId="{3C4B0327-56DE-428E-9EFC-A4CF2853C7F9}" sibTransId="{28056213-AB4B-4212-8966-8F395E1586E9}"/>
    <dgm:cxn modelId="{A25695F0-2346-49F3-AF10-80ED65251305}" type="presParOf" srcId="{E6D16666-0EF1-4865-90D2-18A08F11929E}" destId="{0B074C23-D9B5-4F48-97EF-36D355708364}" srcOrd="0" destOrd="0" presId="urn:microsoft.com/office/officeart/2005/8/layout/cycle8"/>
    <dgm:cxn modelId="{279B9371-2B98-4C8C-9638-72FFD5ADFCD2}" type="presParOf" srcId="{E6D16666-0EF1-4865-90D2-18A08F11929E}" destId="{059B98B2-E453-4779-A46D-2CE0BD6EBB1C}" srcOrd="1" destOrd="0" presId="urn:microsoft.com/office/officeart/2005/8/layout/cycle8"/>
    <dgm:cxn modelId="{73EA4B38-F386-485F-BAB0-137105F121FD}" type="presParOf" srcId="{E6D16666-0EF1-4865-90D2-18A08F11929E}" destId="{2CABC66F-76A6-4950-B086-13B0B303DB06}" srcOrd="2" destOrd="0" presId="urn:microsoft.com/office/officeart/2005/8/layout/cycle8"/>
    <dgm:cxn modelId="{6EEFCC03-806A-4931-8444-3CE3C9C55CE1}" type="presParOf" srcId="{E6D16666-0EF1-4865-90D2-18A08F11929E}" destId="{95ACAE09-8FD8-421A-A600-BFE2F5DB8BDF}" srcOrd="3" destOrd="0" presId="urn:microsoft.com/office/officeart/2005/8/layout/cycle8"/>
    <dgm:cxn modelId="{1E2C0D7F-4E0F-4E25-BA79-9FEDC5736B91}" type="presParOf" srcId="{E6D16666-0EF1-4865-90D2-18A08F11929E}" destId="{31500E6E-6618-477F-B195-2257C7FA48A6}" srcOrd="4" destOrd="0" presId="urn:microsoft.com/office/officeart/2005/8/layout/cycle8"/>
    <dgm:cxn modelId="{A4BB2D70-A5FA-4343-8918-730DE3A3E13A}" type="presParOf" srcId="{E6D16666-0EF1-4865-90D2-18A08F11929E}" destId="{B69A6529-ECDD-47E2-B6D6-7467E7BA2E2F}" srcOrd="5" destOrd="0" presId="urn:microsoft.com/office/officeart/2005/8/layout/cycle8"/>
    <dgm:cxn modelId="{7F1DBBCC-204C-4F71-A8C3-482DAA6318DB}" type="presParOf" srcId="{E6D16666-0EF1-4865-90D2-18A08F11929E}" destId="{77F14B53-3009-4D98-863A-88003640ABFF}" srcOrd="6" destOrd="0" presId="urn:microsoft.com/office/officeart/2005/8/layout/cycle8"/>
    <dgm:cxn modelId="{FAD3C864-3E9B-42EE-A723-09179220A47E}" type="presParOf" srcId="{E6D16666-0EF1-4865-90D2-18A08F11929E}" destId="{29B6BF01-43F0-46F3-A150-C7B5C486F3C7}" srcOrd="7" destOrd="0" presId="urn:microsoft.com/office/officeart/2005/8/layout/cycle8"/>
    <dgm:cxn modelId="{D5D555D7-04F5-416C-8BAB-4210C96099CB}" type="presParOf" srcId="{E6D16666-0EF1-4865-90D2-18A08F11929E}" destId="{8DE27612-00AD-4B88-AA02-30C104D3DD23}" srcOrd="8" destOrd="0" presId="urn:microsoft.com/office/officeart/2005/8/layout/cycle8"/>
    <dgm:cxn modelId="{169C95B0-A2D7-4AFA-B0FF-8877AC041EA8}" type="presParOf" srcId="{E6D16666-0EF1-4865-90D2-18A08F11929E}" destId="{33CB6546-3A07-496E-9B59-7AF1CD0C61F1}" srcOrd="9" destOrd="0" presId="urn:microsoft.com/office/officeart/2005/8/layout/cycle8"/>
    <dgm:cxn modelId="{DB2A650E-A477-4C89-A2AE-9D6A26974495}" type="presParOf" srcId="{E6D16666-0EF1-4865-90D2-18A08F11929E}" destId="{0BE722AE-A73A-41C5-8B46-AB6B843E72C2}" srcOrd="10" destOrd="0" presId="urn:microsoft.com/office/officeart/2005/8/layout/cycle8"/>
    <dgm:cxn modelId="{1588B705-9C2F-44A3-B1AC-25A85DDE3332}" type="presParOf" srcId="{E6D16666-0EF1-4865-90D2-18A08F11929E}" destId="{BACA1A62-C461-4B74-9D9E-D4EE915C5F07}" srcOrd="11" destOrd="0" presId="urn:microsoft.com/office/officeart/2005/8/layout/cycle8"/>
    <dgm:cxn modelId="{0ACC9B81-73D5-4417-A2E2-1CDEE78C6ACB}" type="presParOf" srcId="{E6D16666-0EF1-4865-90D2-18A08F11929E}" destId="{3A57D8C2-8F4A-4BE8-9827-63A544BDCB53}" srcOrd="12" destOrd="0" presId="urn:microsoft.com/office/officeart/2005/8/layout/cycle8"/>
    <dgm:cxn modelId="{D87B1CA7-1D85-4951-98DB-6ACEE5D040E3}" type="presParOf" srcId="{E6D16666-0EF1-4865-90D2-18A08F11929E}" destId="{B8CAEA27-1F7B-49B0-90CB-8585E7E2CD48}" srcOrd="13" destOrd="0" presId="urn:microsoft.com/office/officeart/2005/8/layout/cycle8"/>
    <dgm:cxn modelId="{34941CE8-AA24-4448-80CE-897852A1D2B0}" type="presParOf" srcId="{E6D16666-0EF1-4865-90D2-18A08F11929E}" destId="{1C8A3B40-74C3-44D9-AAEA-510C11A50432}" srcOrd="14" destOrd="0" presId="urn:microsoft.com/office/officeart/2005/8/layout/cycle8"/>
    <dgm:cxn modelId="{E6F9D90E-6B1B-408D-AE76-E4E9B4F876B0}" type="presParOf" srcId="{E6D16666-0EF1-4865-90D2-18A08F11929E}" destId="{4C87FDC5-C17D-46C6-9369-9D5CF67AA5CF}" srcOrd="15" destOrd="0" presId="urn:microsoft.com/office/officeart/2005/8/layout/cycle8"/>
    <dgm:cxn modelId="{B2B59A34-EA7D-4D37-A767-7560682FAD99}" type="presParOf" srcId="{E6D16666-0EF1-4865-90D2-18A08F11929E}" destId="{20F6A402-42A5-49AD-9167-FA976563FCFC}" srcOrd="16" destOrd="0" presId="urn:microsoft.com/office/officeart/2005/8/layout/cycle8"/>
    <dgm:cxn modelId="{78EC77A1-662C-42AF-90EB-31CF49C4C1A5}" type="presParOf" srcId="{E6D16666-0EF1-4865-90D2-18A08F11929E}" destId="{EE0EF8DA-B852-4587-BCB1-EA08AA4CF4E6}" srcOrd="17" destOrd="0" presId="urn:microsoft.com/office/officeart/2005/8/layout/cycle8"/>
    <dgm:cxn modelId="{25015EDF-446B-4A55-AF8D-82330B2D452E}" type="presParOf" srcId="{E6D16666-0EF1-4865-90D2-18A08F11929E}" destId="{5EF68CC6-2F3F-437D-A2CB-7E09175E9244}" srcOrd="18" destOrd="0" presId="urn:microsoft.com/office/officeart/2005/8/layout/cycle8"/>
    <dgm:cxn modelId="{D77DD560-FEF7-4547-A2FB-A15A94CE0D5C}" type="presParOf" srcId="{E6D16666-0EF1-4865-90D2-18A08F11929E}" destId="{06A245AE-25D3-47DE-BBE2-3179CC63D69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C537F26C-9346-4278-82B0-230819310243}" type="doc">
      <dgm:prSet loTypeId="urn:microsoft.com/office/officeart/2005/8/layout/cycle8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192E014-0D6E-46D0-852E-69BC1155C6C2}">
      <dgm:prSet custT="1"/>
      <dgm:spPr/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подотрасли растениеводства</a:t>
          </a:r>
        </a:p>
        <a:p>
          <a:pPr rtl="0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15%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F309A9-F09F-4ED3-87A1-11E9A57B3A8C}" type="parTrans" cxnId="{6C381EEC-C24C-49EA-AEBB-46506CF8D034}">
      <dgm:prSet/>
      <dgm:spPr/>
      <dgm:t>
        <a:bodyPr/>
        <a:lstStyle/>
        <a:p>
          <a:endParaRPr lang="ru-RU"/>
        </a:p>
      </dgm:t>
    </dgm:pt>
    <dgm:pt modelId="{9A6B4EA8-D433-4C27-8FC7-CB6784451BDA}" type="sibTrans" cxnId="{6C381EEC-C24C-49EA-AEBB-46506CF8D034}">
      <dgm:prSet/>
      <dgm:spPr/>
      <dgm:t>
        <a:bodyPr/>
        <a:lstStyle/>
        <a:p>
          <a:endParaRPr lang="ru-RU"/>
        </a:p>
      </dgm:t>
    </dgm:pt>
    <dgm:pt modelId="{2702B71D-4043-42CC-BE2F-7620C019A978}">
      <dgm:prSet custT="1"/>
      <dgm:spPr/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малых форм хозяйствования</a:t>
          </a:r>
        </a:p>
        <a:p>
          <a:pPr rtl="0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0%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19FB62-CEAF-41A7-AFA4-0E9DA69D1D0D}" type="parTrans" cxnId="{9CE93DF5-6470-4D04-A16D-0613C8C46BBA}">
      <dgm:prSet/>
      <dgm:spPr/>
      <dgm:t>
        <a:bodyPr/>
        <a:lstStyle/>
        <a:p>
          <a:endParaRPr lang="ru-RU"/>
        </a:p>
      </dgm:t>
    </dgm:pt>
    <dgm:pt modelId="{77B4252B-2395-4482-A95A-BEA1B455E71A}" type="sibTrans" cxnId="{9CE93DF5-6470-4D04-A16D-0613C8C46BBA}">
      <dgm:prSet/>
      <dgm:spPr/>
      <dgm:t>
        <a:bodyPr/>
        <a:lstStyle/>
        <a:p>
          <a:endParaRPr lang="ru-RU"/>
        </a:p>
      </dgm:t>
    </dgm:pt>
    <dgm:pt modelId="{4BF20FBC-4D26-4629-B39E-7F697EC4A1CC}">
      <dgm:prSet custT="1"/>
      <dgm:spPr/>
      <dgm:t>
        <a:bodyPr/>
        <a:lstStyle/>
        <a:p>
          <a:pPr rtl="0"/>
          <a:r>
            <a: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Техническая и технологическая модернизация, инновационное развитие</a:t>
          </a:r>
        </a:p>
        <a:p>
          <a:pPr rtl="0"/>
          <a:r>
            <a: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3%</a:t>
          </a:r>
          <a:endParaRPr lang="ru-RU" sz="105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6AFD68-71F5-471C-A732-66691E161F82}" type="parTrans" cxnId="{66B51A58-0741-4282-A8CB-417639B0F5B1}">
      <dgm:prSet/>
      <dgm:spPr/>
      <dgm:t>
        <a:bodyPr/>
        <a:lstStyle/>
        <a:p>
          <a:endParaRPr lang="ru-RU"/>
        </a:p>
      </dgm:t>
    </dgm:pt>
    <dgm:pt modelId="{2EFAEA26-4A37-42E0-8C8F-4108D22B0331}" type="sibTrans" cxnId="{66B51A58-0741-4282-A8CB-417639B0F5B1}">
      <dgm:prSet/>
      <dgm:spPr/>
      <dgm:t>
        <a:bodyPr/>
        <a:lstStyle/>
        <a:p>
          <a:endParaRPr lang="ru-RU"/>
        </a:p>
      </dgm:t>
    </dgm:pt>
    <dgm:pt modelId="{0748D0FA-49B9-4991-9B89-D56DA2B4C8FE}">
      <dgm:prSet custT="1"/>
      <dgm:spPr/>
      <dgm:t>
        <a:bodyPr/>
        <a:lstStyle/>
        <a:p>
          <a:pPr rtl="0"/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мелиорации земель сельскохозяйственного назначения в Магаданской области</a:t>
          </a:r>
        </a:p>
        <a:p>
          <a:pPr rtl="0"/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2%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1A1F6E-0FD7-4279-80E0-957DB021835B}" type="parTrans" cxnId="{9236B096-AED0-4CC6-9305-19D3D554CBA5}">
      <dgm:prSet/>
      <dgm:spPr/>
      <dgm:t>
        <a:bodyPr/>
        <a:lstStyle/>
        <a:p>
          <a:endParaRPr lang="ru-RU"/>
        </a:p>
      </dgm:t>
    </dgm:pt>
    <dgm:pt modelId="{CEE86B37-8453-46E7-B1F1-7CE70BBA6E1F}" type="sibTrans" cxnId="{9236B096-AED0-4CC6-9305-19D3D554CBA5}">
      <dgm:prSet/>
      <dgm:spPr/>
      <dgm:t>
        <a:bodyPr/>
        <a:lstStyle/>
        <a:p>
          <a:endParaRPr lang="ru-RU"/>
        </a:p>
      </dgm:t>
    </dgm:pt>
    <dgm:pt modelId="{75294B43-F1D8-4C91-BD9B-BDB15330932B}">
      <dgm:prSet custT="1"/>
      <dgm:spPr/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мероприятия</a:t>
          </a:r>
        </a:p>
        <a:p>
          <a:pPr rtl="0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41%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6EC580-C5C0-4176-AFF1-76724B8BF58D}" type="parTrans" cxnId="{E0FDFB46-93EB-4F07-93E4-7E0FF1DEB8F0}">
      <dgm:prSet/>
      <dgm:spPr/>
      <dgm:t>
        <a:bodyPr/>
        <a:lstStyle/>
        <a:p>
          <a:endParaRPr lang="ru-RU"/>
        </a:p>
      </dgm:t>
    </dgm:pt>
    <dgm:pt modelId="{FA1626FD-C0F9-4AB2-9AF2-6D61F9DDB5B4}" type="sibTrans" cxnId="{E0FDFB46-93EB-4F07-93E4-7E0FF1DEB8F0}">
      <dgm:prSet/>
      <dgm:spPr/>
      <dgm:t>
        <a:bodyPr/>
        <a:lstStyle/>
        <a:p>
          <a:endParaRPr lang="ru-RU"/>
        </a:p>
      </dgm:t>
    </dgm:pt>
    <dgm:pt modelId="{BE2C6241-B869-4481-8031-EAF5F52DA128}">
      <dgm:prSet custT="1"/>
      <dgm:spPr/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подотрасли животноводства</a:t>
          </a:r>
        </a:p>
        <a:p>
          <a:pPr rtl="0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39%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E06F05-7410-472D-833B-58163EF85933}" type="parTrans" cxnId="{754D714C-B4FC-480F-BB93-BC964549C0F8}">
      <dgm:prSet/>
      <dgm:spPr/>
      <dgm:t>
        <a:bodyPr/>
        <a:lstStyle/>
        <a:p>
          <a:endParaRPr lang="ru-RU"/>
        </a:p>
      </dgm:t>
    </dgm:pt>
    <dgm:pt modelId="{2737BCAE-1F00-4666-8145-FDA863E35CD5}" type="sibTrans" cxnId="{754D714C-B4FC-480F-BB93-BC964549C0F8}">
      <dgm:prSet/>
      <dgm:spPr/>
      <dgm:t>
        <a:bodyPr/>
        <a:lstStyle/>
        <a:p>
          <a:endParaRPr lang="ru-RU"/>
        </a:p>
      </dgm:t>
    </dgm:pt>
    <dgm:pt modelId="{4BA8F1CC-7F00-40AB-89B8-A105FC21CE46}" type="pres">
      <dgm:prSet presAssocID="{C537F26C-9346-4278-82B0-23081931024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1E076D-776E-4ED0-803B-8BC696A7D634}" type="pres">
      <dgm:prSet presAssocID="{C537F26C-9346-4278-82B0-230819310243}" presName="wedge1" presStyleLbl="node1" presStyleIdx="0" presStyleCnt="6"/>
      <dgm:spPr/>
      <dgm:t>
        <a:bodyPr/>
        <a:lstStyle/>
        <a:p>
          <a:endParaRPr lang="ru-RU"/>
        </a:p>
      </dgm:t>
    </dgm:pt>
    <dgm:pt modelId="{A8EC5D9C-B464-4716-9EF3-4B30418C66C4}" type="pres">
      <dgm:prSet presAssocID="{C537F26C-9346-4278-82B0-230819310243}" presName="dummy1a" presStyleCnt="0"/>
      <dgm:spPr/>
    </dgm:pt>
    <dgm:pt modelId="{E4A5BCE7-9843-48EE-9321-FD64BAE67059}" type="pres">
      <dgm:prSet presAssocID="{C537F26C-9346-4278-82B0-230819310243}" presName="dummy1b" presStyleCnt="0"/>
      <dgm:spPr/>
    </dgm:pt>
    <dgm:pt modelId="{E929BE52-4140-4D29-96EB-C50772E052EE}" type="pres">
      <dgm:prSet presAssocID="{C537F26C-9346-4278-82B0-230819310243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C5208-18CD-4F5E-8308-979E98B168D4}" type="pres">
      <dgm:prSet presAssocID="{C537F26C-9346-4278-82B0-230819310243}" presName="wedge2" presStyleLbl="node1" presStyleIdx="1" presStyleCnt="6"/>
      <dgm:spPr/>
      <dgm:t>
        <a:bodyPr/>
        <a:lstStyle/>
        <a:p>
          <a:endParaRPr lang="ru-RU"/>
        </a:p>
      </dgm:t>
    </dgm:pt>
    <dgm:pt modelId="{7B221E62-A2C4-499E-974C-9A7931497488}" type="pres">
      <dgm:prSet presAssocID="{C537F26C-9346-4278-82B0-230819310243}" presName="dummy2a" presStyleCnt="0"/>
      <dgm:spPr/>
    </dgm:pt>
    <dgm:pt modelId="{61E46817-6637-4ED6-A8DB-1D3289A46443}" type="pres">
      <dgm:prSet presAssocID="{C537F26C-9346-4278-82B0-230819310243}" presName="dummy2b" presStyleCnt="0"/>
      <dgm:spPr/>
    </dgm:pt>
    <dgm:pt modelId="{9FE2C5CA-3844-4AE5-905C-E8648CE220D9}" type="pres">
      <dgm:prSet presAssocID="{C537F26C-9346-4278-82B0-230819310243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8B950-F326-443B-A6A6-89B085FC7450}" type="pres">
      <dgm:prSet presAssocID="{C537F26C-9346-4278-82B0-230819310243}" presName="wedge3" presStyleLbl="node1" presStyleIdx="2" presStyleCnt="6"/>
      <dgm:spPr/>
      <dgm:t>
        <a:bodyPr/>
        <a:lstStyle/>
        <a:p>
          <a:endParaRPr lang="ru-RU"/>
        </a:p>
      </dgm:t>
    </dgm:pt>
    <dgm:pt modelId="{A588F687-98D7-4912-88CB-AA0E97665258}" type="pres">
      <dgm:prSet presAssocID="{C537F26C-9346-4278-82B0-230819310243}" presName="dummy3a" presStyleCnt="0"/>
      <dgm:spPr/>
    </dgm:pt>
    <dgm:pt modelId="{7B7483A6-F07B-41D4-A498-541FB82813CE}" type="pres">
      <dgm:prSet presAssocID="{C537F26C-9346-4278-82B0-230819310243}" presName="dummy3b" presStyleCnt="0"/>
      <dgm:spPr/>
    </dgm:pt>
    <dgm:pt modelId="{010C285A-D62D-41B7-94B6-8CFA721B24C5}" type="pres">
      <dgm:prSet presAssocID="{C537F26C-9346-4278-82B0-230819310243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E92D2-B37C-4DBD-B9DF-0DF4A426AF38}" type="pres">
      <dgm:prSet presAssocID="{C537F26C-9346-4278-82B0-230819310243}" presName="wedge4" presStyleLbl="node1" presStyleIdx="3" presStyleCnt="6"/>
      <dgm:spPr/>
      <dgm:t>
        <a:bodyPr/>
        <a:lstStyle/>
        <a:p>
          <a:endParaRPr lang="ru-RU"/>
        </a:p>
      </dgm:t>
    </dgm:pt>
    <dgm:pt modelId="{2622A41F-5A40-4D7C-976F-FF0F97349604}" type="pres">
      <dgm:prSet presAssocID="{C537F26C-9346-4278-82B0-230819310243}" presName="dummy4a" presStyleCnt="0"/>
      <dgm:spPr/>
    </dgm:pt>
    <dgm:pt modelId="{F9E7D8CF-58DA-4CC6-A0E5-ABC694DE1BC6}" type="pres">
      <dgm:prSet presAssocID="{C537F26C-9346-4278-82B0-230819310243}" presName="dummy4b" presStyleCnt="0"/>
      <dgm:spPr/>
    </dgm:pt>
    <dgm:pt modelId="{8048943E-AE4F-470B-9EDE-3D83D697093E}" type="pres">
      <dgm:prSet presAssocID="{C537F26C-9346-4278-82B0-230819310243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FD7DD-DB9E-4B92-AF2F-9806F4899914}" type="pres">
      <dgm:prSet presAssocID="{C537F26C-9346-4278-82B0-230819310243}" presName="wedge5" presStyleLbl="node1" presStyleIdx="4" presStyleCnt="6"/>
      <dgm:spPr/>
      <dgm:t>
        <a:bodyPr/>
        <a:lstStyle/>
        <a:p>
          <a:endParaRPr lang="ru-RU"/>
        </a:p>
      </dgm:t>
    </dgm:pt>
    <dgm:pt modelId="{D8E21313-3018-4E38-B14D-DCE03BB54EA0}" type="pres">
      <dgm:prSet presAssocID="{C537F26C-9346-4278-82B0-230819310243}" presName="dummy5a" presStyleCnt="0"/>
      <dgm:spPr/>
    </dgm:pt>
    <dgm:pt modelId="{7213150C-D803-4342-B9BB-6602D29E8647}" type="pres">
      <dgm:prSet presAssocID="{C537F26C-9346-4278-82B0-230819310243}" presName="dummy5b" presStyleCnt="0"/>
      <dgm:spPr/>
    </dgm:pt>
    <dgm:pt modelId="{F5DEC0ED-F58F-4A28-9E5D-E5E4F5623B2A}" type="pres">
      <dgm:prSet presAssocID="{C537F26C-9346-4278-82B0-230819310243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6BDE3-9565-4A0E-A21D-DA57B906AD36}" type="pres">
      <dgm:prSet presAssocID="{C537F26C-9346-4278-82B0-230819310243}" presName="wedge6" presStyleLbl="node1" presStyleIdx="5" presStyleCnt="6"/>
      <dgm:spPr/>
      <dgm:t>
        <a:bodyPr/>
        <a:lstStyle/>
        <a:p>
          <a:endParaRPr lang="ru-RU"/>
        </a:p>
      </dgm:t>
    </dgm:pt>
    <dgm:pt modelId="{EB20B2FF-B266-4779-B372-4E982F71EFD7}" type="pres">
      <dgm:prSet presAssocID="{C537F26C-9346-4278-82B0-230819310243}" presName="dummy6a" presStyleCnt="0"/>
      <dgm:spPr/>
    </dgm:pt>
    <dgm:pt modelId="{28A3F040-FD4B-4C94-B395-4EC067105EA8}" type="pres">
      <dgm:prSet presAssocID="{C537F26C-9346-4278-82B0-230819310243}" presName="dummy6b" presStyleCnt="0"/>
      <dgm:spPr/>
    </dgm:pt>
    <dgm:pt modelId="{CF55C96B-1C77-4F6C-804C-98B431D45BAB}" type="pres">
      <dgm:prSet presAssocID="{C537F26C-9346-4278-82B0-230819310243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D2F26-950A-4848-BF90-6EB42799D592}" type="pres">
      <dgm:prSet presAssocID="{9A6B4EA8-D433-4C27-8FC7-CB6784451BDA}" presName="arrowWedge1" presStyleLbl="fgSibTrans2D1" presStyleIdx="0" presStyleCnt="6"/>
      <dgm:spPr/>
    </dgm:pt>
    <dgm:pt modelId="{99B4E87F-6F59-4670-B02D-4905F33E630B}" type="pres">
      <dgm:prSet presAssocID="{2737BCAE-1F00-4666-8145-FDA863E35CD5}" presName="arrowWedge2" presStyleLbl="fgSibTrans2D1" presStyleIdx="1" presStyleCnt="6"/>
      <dgm:spPr/>
    </dgm:pt>
    <dgm:pt modelId="{D33886FF-91DB-4556-A264-A92F526CE198}" type="pres">
      <dgm:prSet presAssocID="{77B4252B-2395-4482-A95A-BEA1B455E71A}" presName="arrowWedge3" presStyleLbl="fgSibTrans2D1" presStyleIdx="2" presStyleCnt="6"/>
      <dgm:spPr/>
    </dgm:pt>
    <dgm:pt modelId="{C67DEB4A-7129-4C86-8D42-B92EBED0A595}" type="pres">
      <dgm:prSet presAssocID="{2EFAEA26-4A37-42E0-8C8F-4108D22B0331}" presName="arrowWedge4" presStyleLbl="fgSibTrans2D1" presStyleIdx="3" presStyleCnt="6"/>
      <dgm:spPr/>
    </dgm:pt>
    <dgm:pt modelId="{BD73F32B-D592-41CC-BB05-A5BC6FF7D37C}" type="pres">
      <dgm:prSet presAssocID="{CEE86B37-8453-46E7-B1F1-7CE70BBA6E1F}" presName="arrowWedge5" presStyleLbl="fgSibTrans2D1" presStyleIdx="4" presStyleCnt="6"/>
      <dgm:spPr/>
    </dgm:pt>
    <dgm:pt modelId="{2D616B42-E6D8-40D0-B4AE-525ACBFE38CB}" type="pres">
      <dgm:prSet presAssocID="{FA1626FD-C0F9-4AB2-9AF2-6D61F9DDB5B4}" presName="arrowWedge6" presStyleLbl="fgSibTrans2D1" presStyleIdx="5" presStyleCnt="6"/>
      <dgm:spPr/>
    </dgm:pt>
  </dgm:ptLst>
  <dgm:cxnLst>
    <dgm:cxn modelId="{9D1F2D1B-C699-4460-BC96-D79CB218DE95}" type="presOf" srcId="{BE2C6241-B869-4481-8031-EAF5F52DA128}" destId="{9FE2C5CA-3844-4AE5-905C-E8648CE220D9}" srcOrd="1" destOrd="0" presId="urn:microsoft.com/office/officeart/2005/8/layout/cycle8"/>
    <dgm:cxn modelId="{253AB461-E05C-4719-AF27-0697CD2E3BD5}" type="presOf" srcId="{6192E014-0D6E-46D0-852E-69BC1155C6C2}" destId="{E929BE52-4140-4D29-96EB-C50772E052EE}" srcOrd="1" destOrd="0" presId="urn:microsoft.com/office/officeart/2005/8/layout/cycle8"/>
    <dgm:cxn modelId="{415E16D4-6D21-4B1B-99FC-595BF26683FB}" type="presOf" srcId="{2702B71D-4043-42CC-BE2F-7620C019A978}" destId="{6D28B950-F326-443B-A6A6-89B085FC7450}" srcOrd="0" destOrd="0" presId="urn:microsoft.com/office/officeart/2005/8/layout/cycle8"/>
    <dgm:cxn modelId="{F8879425-B8ED-47E3-A243-7EFB87E71796}" type="presOf" srcId="{2702B71D-4043-42CC-BE2F-7620C019A978}" destId="{010C285A-D62D-41B7-94B6-8CFA721B24C5}" srcOrd="1" destOrd="0" presId="urn:microsoft.com/office/officeart/2005/8/layout/cycle8"/>
    <dgm:cxn modelId="{2EF579C8-67C0-4F65-8BC0-57B1800249F3}" type="presOf" srcId="{75294B43-F1D8-4C91-BD9B-BDB15330932B}" destId="{8EF6BDE3-9565-4A0E-A21D-DA57B906AD36}" srcOrd="0" destOrd="0" presId="urn:microsoft.com/office/officeart/2005/8/layout/cycle8"/>
    <dgm:cxn modelId="{9236B096-AED0-4CC6-9305-19D3D554CBA5}" srcId="{C537F26C-9346-4278-82B0-230819310243}" destId="{0748D0FA-49B9-4991-9B89-D56DA2B4C8FE}" srcOrd="4" destOrd="0" parTransId="{BB1A1F6E-0FD7-4279-80E0-957DB021835B}" sibTransId="{CEE86B37-8453-46E7-B1F1-7CE70BBA6E1F}"/>
    <dgm:cxn modelId="{754D714C-B4FC-480F-BB93-BC964549C0F8}" srcId="{C537F26C-9346-4278-82B0-230819310243}" destId="{BE2C6241-B869-4481-8031-EAF5F52DA128}" srcOrd="1" destOrd="0" parTransId="{41E06F05-7410-472D-833B-58163EF85933}" sibTransId="{2737BCAE-1F00-4666-8145-FDA863E35CD5}"/>
    <dgm:cxn modelId="{AB8080E8-E459-4D8A-988A-DAA020AEE2FA}" type="presOf" srcId="{4BF20FBC-4D26-4629-B39E-7F697EC4A1CC}" destId="{692E92D2-B37C-4DBD-B9DF-0DF4A426AF38}" srcOrd="0" destOrd="0" presId="urn:microsoft.com/office/officeart/2005/8/layout/cycle8"/>
    <dgm:cxn modelId="{D657CA0A-EDC5-4299-B4EA-88010FA11B4B}" type="presOf" srcId="{0748D0FA-49B9-4991-9B89-D56DA2B4C8FE}" destId="{2EFFD7DD-DB9E-4B92-AF2F-9806F4899914}" srcOrd="0" destOrd="0" presId="urn:microsoft.com/office/officeart/2005/8/layout/cycle8"/>
    <dgm:cxn modelId="{66B51A58-0741-4282-A8CB-417639B0F5B1}" srcId="{C537F26C-9346-4278-82B0-230819310243}" destId="{4BF20FBC-4D26-4629-B39E-7F697EC4A1CC}" srcOrd="3" destOrd="0" parTransId="{E66AFD68-71F5-471C-A732-66691E161F82}" sibTransId="{2EFAEA26-4A37-42E0-8C8F-4108D22B0331}"/>
    <dgm:cxn modelId="{7E5CC416-2D93-406D-9A13-B6715FF76504}" type="presOf" srcId="{0748D0FA-49B9-4991-9B89-D56DA2B4C8FE}" destId="{F5DEC0ED-F58F-4A28-9E5D-E5E4F5623B2A}" srcOrd="1" destOrd="0" presId="urn:microsoft.com/office/officeart/2005/8/layout/cycle8"/>
    <dgm:cxn modelId="{E85AA3FA-5F71-4013-ACFE-6C649C5458E8}" type="presOf" srcId="{4BF20FBC-4D26-4629-B39E-7F697EC4A1CC}" destId="{8048943E-AE4F-470B-9EDE-3D83D697093E}" srcOrd="1" destOrd="0" presId="urn:microsoft.com/office/officeart/2005/8/layout/cycle8"/>
    <dgm:cxn modelId="{A88B9115-DD26-40C6-B264-D61C8C49AC6D}" type="presOf" srcId="{C537F26C-9346-4278-82B0-230819310243}" destId="{4BA8F1CC-7F00-40AB-89B8-A105FC21CE46}" srcOrd="0" destOrd="0" presId="urn:microsoft.com/office/officeart/2005/8/layout/cycle8"/>
    <dgm:cxn modelId="{72054C87-BCF4-442E-859E-C48145A6A697}" type="presOf" srcId="{BE2C6241-B869-4481-8031-EAF5F52DA128}" destId="{A7DC5208-18CD-4F5E-8308-979E98B168D4}" srcOrd="0" destOrd="0" presId="urn:microsoft.com/office/officeart/2005/8/layout/cycle8"/>
    <dgm:cxn modelId="{E0FDFB46-93EB-4F07-93E4-7E0FF1DEB8F0}" srcId="{C537F26C-9346-4278-82B0-230819310243}" destId="{75294B43-F1D8-4C91-BD9B-BDB15330932B}" srcOrd="5" destOrd="0" parTransId="{D86EC580-C5C0-4176-AFF1-76724B8BF58D}" sibTransId="{FA1626FD-C0F9-4AB2-9AF2-6D61F9DDB5B4}"/>
    <dgm:cxn modelId="{8C67BEFA-A72C-4F51-8368-C7CA266221D1}" type="presOf" srcId="{75294B43-F1D8-4C91-BD9B-BDB15330932B}" destId="{CF55C96B-1C77-4F6C-804C-98B431D45BAB}" srcOrd="1" destOrd="0" presId="urn:microsoft.com/office/officeart/2005/8/layout/cycle8"/>
    <dgm:cxn modelId="{8714C4B0-2370-4511-8B3E-A2955B7B9C67}" type="presOf" srcId="{6192E014-0D6E-46D0-852E-69BC1155C6C2}" destId="{CC1E076D-776E-4ED0-803B-8BC696A7D634}" srcOrd="0" destOrd="0" presId="urn:microsoft.com/office/officeart/2005/8/layout/cycle8"/>
    <dgm:cxn modelId="{9CE93DF5-6470-4D04-A16D-0613C8C46BBA}" srcId="{C537F26C-9346-4278-82B0-230819310243}" destId="{2702B71D-4043-42CC-BE2F-7620C019A978}" srcOrd="2" destOrd="0" parTransId="{6919FB62-CEAF-41A7-AFA4-0E9DA69D1D0D}" sibTransId="{77B4252B-2395-4482-A95A-BEA1B455E71A}"/>
    <dgm:cxn modelId="{6C381EEC-C24C-49EA-AEBB-46506CF8D034}" srcId="{C537F26C-9346-4278-82B0-230819310243}" destId="{6192E014-0D6E-46D0-852E-69BC1155C6C2}" srcOrd="0" destOrd="0" parTransId="{DBF309A9-F09F-4ED3-87A1-11E9A57B3A8C}" sibTransId="{9A6B4EA8-D433-4C27-8FC7-CB6784451BDA}"/>
    <dgm:cxn modelId="{C1F0E0AA-0C7F-4025-B527-5F75131C7E7B}" type="presParOf" srcId="{4BA8F1CC-7F00-40AB-89B8-A105FC21CE46}" destId="{CC1E076D-776E-4ED0-803B-8BC696A7D634}" srcOrd="0" destOrd="0" presId="urn:microsoft.com/office/officeart/2005/8/layout/cycle8"/>
    <dgm:cxn modelId="{B1682808-8A55-4BB8-904F-653A8AD6E913}" type="presParOf" srcId="{4BA8F1CC-7F00-40AB-89B8-A105FC21CE46}" destId="{A8EC5D9C-B464-4716-9EF3-4B30418C66C4}" srcOrd="1" destOrd="0" presId="urn:microsoft.com/office/officeart/2005/8/layout/cycle8"/>
    <dgm:cxn modelId="{012C1A32-069B-49D2-A00D-1AF467306731}" type="presParOf" srcId="{4BA8F1CC-7F00-40AB-89B8-A105FC21CE46}" destId="{E4A5BCE7-9843-48EE-9321-FD64BAE67059}" srcOrd="2" destOrd="0" presId="urn:microsoft.com/office/officeart/2005/8/layout/cycle8"/>
    <dgm:cxn modelId="{01E19DDB-C36B-452A-9FAB-566D2F53FCD3}" type="presParOf" srcId="{4BA8F1CC-7F00-40AB-89B8-A105FC21CE46}" destId="{E929BE52-4140-4D29-96EB-C50772E052EE}" srcOrd="3" destOrd="0" presId="urn:microsoft.com/office/officeart/2005/8/layout/cycle8"/>
    <dgm:cxn modelId="{A48D9971-75D2-4BE5-A6B9-06C99B4D1F56}" type="presParOf" srcId="{4BA8F1CC-7F00-40AB-89B8-A105FC21CE46}" destId="{A7DC5208-18CD-4F5E-8308-979E98B168D4}" srcOrd="4" destOrd="0" presId="urn:microsoft.com/office/officeart/2005/8/layout/cycle8"/>
    <dgm:cxn modelId="{37FCAC4A-C2E1-4D46-911D-36CDF2283F37}" type="presParOf" srcId="{4BA8F1CC-7F00-40AB-89B8-A105FC21CE46}" destId="{7B221E62-A2C4-499E-974C-9A7931497488}" srcOrd="5" destOrd="0" presId="urn:microsoft.com/office/officeart/2005/8/layout/cycle8"/>
    <dgm:cxn modelId="{4EA5E908-5754-44A5-B706-4C66F751B938}" type="presParOf" srcId="{4BA8F1CC-7F00-40AB-89B8-A105FC21CE46}" destId="{61E46817-6637-4ED6-A8DB-1D3289A46443}" srcOrd="6" destOrd="0" presId="urn:microsoft.com/office/officeart/2005/8/layout/cycle8"/>
    <dgm:cxn modelId="{5F58D0BA-9F93-49C2-955A-C346915CBE3B}" type="presParOf" srcId="{4BA8F1CC-7F00-40AB-89B8-A105FC21CE46}" destId="{9FE2C5CA-3844-4AE5-905C-E8648CE220D9}" srcOrd="7" destOrd="0" presId="urn:microsoft.com/office/officeart/2005/8/layout/cycle8"/>
    <dgm:cxn modelId="{ED047EDD-DDAF-4683-AE98-09750B488704}" type="presParOf" srcId="{4BA8F1CC-7F00-40AB-89B8-A105FC21CE46}" destId="{6D28B950-F326-443B-A6A6-89B085FC7450}" srcOrd="8" destOrd="0" presId="urn:microsoft.com/office/officeart/2005/8/layout/cycle8"/>
    <dgm:cxn modelId="{A64A4E5F-EF0B-4113-A096-BB479520C35C}" type="presParOf" srcId="{4BA8F1CC-7F00-40AB-89B8-A105FC21CE46}" destId="{A588F687-98D7-4912-88CB-AA0E97665258}" srcOrd="9" destOrd="0" presId="urn:microsoft.com/office/officeart/2005/8/layout/cycle8"/>
    <dgm:cxn modelId="{0029F7F1-BAE7-4F74-9DFD-E3EAF1917772}" type="presParOf" srcId="{4BA8F1CC-7F00-40AB-89B8-A105FC21CE46}" destId="{7B7483A6-F07B-41D4-A498-541FB82813CE}" srcOrd="10" destOrd="0" presId="urn:microsoft.com/office/officeart/2005/8/layout/cycle8"/>
    <dgm:cxn modelId="{0735084F-91D3-4ED5-8BBB-CCBE762DDA6D}" type="presParOf" srcId="{4BA8F1CC-7F00-40AB-89B8-A105FC21CE46}" destId="{010C285A-D62D-41B7-94B6-8CFA721B24C5}" srcOrd="11" destOrd="0" presId="urn:microsoft.com/office/officeart/2005/8/layout/cycle8"/>
    <dgm:cxn modelId="{C911ABEC-7B46-48BD-BBEC-9D9D64E1F636}" type="presParOf" srcId="{4BA8F1CC-7F00-40AB-89B8-A105FC21CE46}" destId="{692E92D2-B37C-4DBD-B9DF-0DF4A426AF38}" srcOrd="12" destOrd="0" presId="urn:microsoft.com/office/officeart/2005/8/layout/cycle8"/>
    <dgm:cxn modelId="{5EA2F64B-721F-4333-8FB9-2F7A2C55377E}" type="presParOf" srcId="{4BA8F1CC-7F00-40AB-89B8-A105FC21CE46}" destId="{2622A41F-5A40-4D7C-976F-FF0F97349604}" srcOrd="13" destOrd="0" presId="urn:microsoft.com/office/officeart/2005/8/layout/cycle8"/>
    <dgm:cxn modelId="{9281667B-0FBF-46F0-9E1A-AEC9CDF6A791}" type="presParOf" srcId="{4BA8F1CC-7F00-40AB-89B8-A105FC21CE46}" destId="{F9E7D8CF-58DA-4CC6-A0E5-ABC694DE1BC6}" srcOrd="14" destOrd="0" presId="urn:microsoft.com/office/officeart/2005/8/layout/cycle8"/>
    <dgm:cxn modelId="{A9EC0435-192E-4A11-AAB0-977549A106C0}" type="presParOf" srcId="{4BA8F1CC-7F00-40AB-89B8-A105FC21CE46}" destId="{8048943E-AE4F-470B-9EDE-3D83D697093E}" srcOrd="15" destOrd="0" presId="urn:microsoft.com/office/officeart/2005/8/layout/cycle8"/>
    <dgm:cxn modelId="{E8ACBA8C-5D3B-4E23-8396-EE82792B04A9}" type="presParOf" srcId="{4BA8F1CC-7F00-40AB-89B8-A105FC21CE46}" destId="{2EFFD7DD-DB9E-4B92-AF2F-9806F4899914}" srcOrd="16" destOrd="0" presId="urn:microsoft.com/office/officeart/2005/8/layout/cycle8"/>
    <dgm:cxn modelId="{FC782AF9-27AC-44F5-9B4B-8F499997872F}" type="presParOf" srcId="{4BA8F1CC-7F00-40AB-89B8-A105FC21CE46}" destId="{D8E21313-3018-4E38-B14D-DCE03BB54EA0}" srcOrd="17" destOrd="0" presId="urn:microsoft.com/office/officeart/2005/8/layout/cycle8"/>
    <dgm:cxn modelId="{C4D76B92-C856-4D52-8259-4BA58480DCDB}" type="presParOf" srcId="{4BA8F1CC-7F00-40AB-89B8-A105FC21CE46}" destId="{7213150C-D803-4342-B9BB-6602D29E8647}" srcOrd="18" destOrd="0" presId="urn:microsoft.com/office/officeart/2005/8/layout/cycle8"/>
    <dgm:cxn modelId="{6E6B8345-52F7-4190-9C1B-07A94B4F61E4}" type="presParOf" srcId="{4BA8F1CC-7F00-40AB-89B8-A105FC21CE46}" destId="{F5DEC0ED-F58F-4A28-9E5D-E5E4F5623B2A}" srcOrd="19" destOrd="0" presId="urn:microsoft.com/office/officeart/2005/8/layout/cycle8"/>
    <dgm:cxn modelId="{774F7286-5949-4711-B71B-D819C849BB0A}" type="presParOf" srcId="{4BA8F1CC-7F00-40AB-89B8-A105FC21CE46}" destId="{8EF6BDE3-9565-4A0E-A21D-DA57B906AD36}" srcOrd="20" destOrd="0" presId="urn:microsoft.com/office/officeart/2005/8/layout/cycle8"/>
    <dgm:cxn modelId="{FEA6A530-D253-450F-ABCE-A361AFB398AD}" type="presParOf" srcId="{4BA8F1CC-7F00-40AB-89B8-A105FC21CE46}" destId="{EB20B2FF-B266-4779-B372-4E982F71EFD7}" srcOrd="21" destOrd="0" presId="urn:microsoft.com/office/officeart/2005/8/layout/cycle8"/>
    <dgm:cxn modelId="{EE44A705-6E38-4318-85A2-D764B5E7738D}" type="presParOf" srcId="{4BA8F1CC-7F00-40AB-89B8-A105FC21CE46}" destId="{28A3F040-FD4B-4C94-B395-4EC067105EA8}" srcOrd="22" destOrd="0" presId="urn:microsoft.com/office/officeart/2005/8/layout/cycle8"/>
    <dgm:cxn modelId="{13C281F1-E5C8-4151-8DB0-10E979ED9A19}" type="presParOf" srcId="{4BA8F1CC-7F00-40AB-89B8-A105FC21CE46}" destId="{CF55C96B-1C77-4F6C-804C-98B431D45BAB}" srcOrd="23" destOrd="0" presId="urn:microsoft.com/office/officeart/2005/8/layout/cycle8"/>
    <dgm:cxn modelId="{0B490812-AE9A-4607-A533-0E65C69497BC}" type="presParOf" srcId="{4BA8F1CC-7F00-40AB-89B8-A105FC21CE46}" destId="{FEFD2F26-950A-4848-BF90-6EB42799D592}" srcOrd="24" destOrd="0" presId="urn:microsoft.com/office/officeart/2005/8/layout/cycle8"/>
    <dgm:cxn modelId="{3A23E642-AE1F-4130-A703-F4D8C4930BD4}" type="presParOf" srcId="{4BA8F1CC-7F00-40AB-89B8-A105FC21CE46}" destId="{99B4E87F-6F59-4670-B02D-4905F33E630B}" srcOrd="25" destOrd="0" presId="urn:microsoft.com/office/officeart/2005/8/layout/cycle8"/>
    <dgm:cxn modelId="{48A75C6B-E052-4022-BF96-5A6E9ED93CF4}" type="presParOf" srcId="{4BA8F1CC-7F00-40AB-89B8-A105FC21CE46}" destId="{D33886FF-91DB-4556-A264-A92F526CE198}" srcOrd="26" destOrd="0" presId="urn:microsoft.com/office/officeart/2005/8/layout/cycle8"/>
    <dgm:cxn modelId="{2EB7388E-CF60-4CD2-94A0-9BC6BF2AA53F}" type="presParOf" srcId="{4BA8F1CC-7F00-40AB-89B8-A105FC21CE46}" destId="{C67DEB4A-7129-4C86-8D42-B92EBED0A595}" srcOrd="27" destOrd="0" presId="urn:microsoft.com/office/officeart/2005/8/layout/cycle8"/>
    <dgm:cxn modelId="{A2D927D4-7337-49F3-A924-1DCF850E9B15}" type="presParOf" srcId="{4BA8F1CC-7F00-40AB-89B8-A105FC21CE46}" destId="{BD73F32B-D592-41CC-BB05-A5BC6FF7D37C}" srcOrd="28" destOrd="0" presId="urn:microsoft.com/office/officeart/2005/8/layout/cycle8"/>
    <dgm:cxn modelId="{E027BFDE-0698-44E9-A7C7-8209542D3623}" type="presParOf" srcId="{4BA8F1CC-7F00-40AB-89B8-A105FC21CE46}" destId="{2D616B42-E6D8-40D0-B4AE-525ACBFE38CB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666C5367-1D2A-4CFB-B9A9-BDF9C01AF2F4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66C44B5-79D9-4EAC-9351-30FBF5235828}">
      <dgm:prSet custT="1"/>
      <dgm:spPr/>
      <dgm:t>
        <a:bodyPr/>
        <a:lstStyle/>
        <a:p>
          <a:pPr algn="ctr" rtl="0"/>
          <a:r>
            <a:rPr lang="ru-RU" sz="2000" b="1" i="0" baseline="0" dirty="0" smtClean="0">
              <a:effectLst/>
              <a:latin typeface="Times New Roman" pitchFamily="18" charset="0"/>
              <a:cs typeface="Times New Roman" pitchFamily="18" charset="0"/>
            </a:rPr>
            <a:t>Расходы на сельское хозяйство в 2015 году</a:t>
          </a:r>
          <a:endParaRPr lang="ru-RU" sz="2000" b="1" i="0" baseline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D89A167B-54BA-4DF6-8CDF-1D7F775AF72B}" type="parTrans" cxnId="{28602DE2-CB39-4A51-BF9F-6EFD2C3E028D}">
      <dgm:prSet/>
      <dgm:spPr/>
      <dgm:t>
        <a:bodyPr/>
        <a:lstStyle/>
        <a:p>
          <a:endParaRPr lang="ru-RU" sz="1800"/>
        </a:p>
      </dgm:t>
    </dgm:pt>
    <dgm:pt modelId="{66001467-7AA7-451D-BE71-D6EA9BE7623F}" type="sibTrans" cxnId="{28602DE2-CB39-4A51-BF9F-6EFD2C3E028D}">
      <dgm:prSet/>
      <dgm:spPr/>
      <dgm:t>
        <a:bodyPr/>
        <a:lstStyle/>
        <a:p>
          <a:endParaRPr lang="ru-RU" sz="1800"/>
        </a:p>
      </dgm:t>
    </dgm:pt>
    <dgm:pt modelId="{8638EDCF-6F17-4D29-8DE1-5E5744759EBF}" type="pres">
      <dgm:prSet presAssocID="{666C5367-1D2A-4CFB-B9A9-BDF9C01AF2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D8FD7D-1894-458E-B4EC-890FCD2DB3DB}" type="pres">
      <dgm:prSet presAssocID="{866C44B5-79D9-4EAC-9351-30FBF5235828}" presName="parentText" presStyleLbl="node1" presStyleIdx="0" presStyleCnt="1" custScaleY="306972" custLinFactNeighborY="-207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7501C0-0B2F-48C8-882A-F26C516A180F}" type="presOf" srcId="{666C5367-1D2A-4CFB-B9A9-BDF9C01AF2F4}" destId="{8638EDCF-6F17-4D29-8DE1-5E5744759EBF}" srcOrd="0" destOrd="0" presId="urn:microsoft.com/office/officeart/2005/8/layout/vList2"/>
    <dgm:cxn modelId="{28602DE2-CB39-4A51-BF9F-6EFD2C3E028D}" srcId="{666C5367-1D2A-4CFB-B9A9-BDF9C01AF2F4}" destId="{866C44B5-79D9-4EAC-9351-30FBF5235828}" srcOrd="0" destOrd="0" parTransId="{D89A167B-54BA-4DF6-8CDF-1D7F775AF72B}" sibTransId="{66001467-7AA7-451D-BE71-D6EA9BE7623F}"/>
    <dgm:cxn modelId="{D6CAD094-CB75-4A59-8238-DB1098C142B4}" type="presOf" srcId="{866C44B5-79D9-4EAC-9351-30FBF5235828}" destId="{3ED8FD7D-1894-458E-B4EC-890FCD2DB3DB}" srcOrd="0" destOrd="0" presId="urn:microsoft.com/office/officeart/2005/8/layout/vList2"/>
    <dgm:cxn modelId="{39184A72-EDE0-4C0D-BA83-828393699FE6}" type="presParOf" srcId="{8638EDCF-6F17-4D29-8DE1-5E5744759EBF}" destId="{3ED8FD7D-1894-458E-B4EC-890FCD2DB3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FD09E076-ABFA-443C-9045-368A834442DA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AD19B07B-8A17-4C28-B519-C1C9A72BFAE6}">
      <dgm:prSet custT="1"/>
      <dgm:spPr/>
      <dgm:t>
        <a:bodyPr/>
        <a:lstStyle/>
        <a:p>
          <a:pPr algn="ctr" rtl="0"/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Направления государственной поддержки АПК в 2015 году</a:t>
          </a:r>
          <a:endParaRPr lang="ru-RU" sz="2000" b="1" i="0" dirty="0">
            <a:latin typeface="Times New Roman" pitchFamily="18" charset="0"/>
            <a:cs typeface="Times New Roman" pitchFamily="18" charset="0"/>
          </a:endParaRPr>
        </a:p>
      </dgm:t>
    </dgm:pt>
    <dgm:pt modelId="{4A1DE7C0-1C60-405C-B84E-2F1221785F6A}" type="parTrans" cxnId="{B6F53E84-5FB2-4D92-90FB-17A97A70B224}">
      <dgm:prSet/>
      <dgm:spPr/>
      <dgm:t>
        <a:bodyPr/>
        <a:lstStyle/>
        <a:p>
          <a:endParaRPr lang="ru-RU"/>
        </a:p>
      </dgm:t>
    </dgm:pt>
    <dgm:pt modelId="{FD4C3FC1-4362-4284-A635-D4AD34206624}" type="sibTrans" cxnId="{B6F53E84-5FB2-4D92-90FB-17A97A70B224}">
      <dgm:prSet/>
      <dgm:spPr/>
      <dgm:t>
        <a:bodyPr/>
        <a:lstStyle/>
        <a:p>
          <a:endParaRPr lang="ru-RU"/>
        </a:p>
      </dgm:t>
    </dgm:pt>
    <dgm:pt modelId="{EE786CB4-87B8-4580-BFEF-8F6EBDFE219F}" type="pres">
      <dgm:prSet presAssocID="{FD09E076-ABFA-443C-9045-368A834442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0251BD-5B0F-4C73-A7D0-57B3FA4891DB}" type="pres">
      <dgm:prSet presAssocID="{AD19B07B-8A17-4C28-B519-C1C9A72BFAE6}" presName="parentText" presStyleLbl="node1" presStyleIdx="0" presStyleCnt="1" custScaleY="73735" custLinFactNeighborX="0" custLinFactNeighborY="-182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F53E84-5FB2-4D92-90FB-17A97A70B224}" srcId="{FD09E076-ABFA-443C-9045-368A834442DA}" destId="{AD19B07B-8A17-4C28-B519-C1C9A72BFAE6}" srcOrd="0" destOrd="0" parTransId="{4A1DE7C0-1C60-405C-B84E-2F1221785F6A}" sibTransId="{FD4C3FC1-4362-4284-A635-D4AD34206624}"/>
    <dgm:cxn modelId="{62E3CE6F-D446-42A6-9D68-66B3C3720927}" type="presOf" srcId="{AD19B07B-8A17-4C28-B519-C1C9A72BFAE6}" destId="{A70251BD-5B0F-4C73-A7D0-57B3FA4891DB}" srcOrd="0" destOrd="0" presId="urn:microsoft.com/office/officeart/2005/8/layout/vList2"/>
    <dgm:cxn modelId="{8A1DABDF-5E61-4CE0-8F64-1B6ACB421B10}" type="presOf" srcId="{FD09E076-ABFA-443C-9045-368A834442DA}" destId="{EE786CB4-87B8-4580-BFEF-8F6EBDFE219F}" srcOrd="0" destOrd="0" presId="urn:microsoft.com/office/officeart/2005/8/layout/vList2"/>
    <dgm:cxn modelId="{6DDAABA0-022C-44DA-A2AC-0E3325E32D52}" type="presParOf" srcId="{EE786CB4-87B8-4580-BFEF-8F6EBDFE219F}" destId="{A70251BD-5B0F-4C73-A7D0-57B3FA4891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D406AFBD-021E-4C3C-9C9D-A039FA918330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E3DC632-0B0C-4F95-8E8E-3BE1D7C57634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Государственная программа «Развитие сельского хозяйства Магаданской области на 2014-2020 годы »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5DF4163-DC10-4309-9FB6-3FDDD5495E12}" type="parTrans" cxnId="{E41B09E4-806D-48E2-B8C1-F50376557AE2}">
      <dgm:prSet/>
      <dgm:spPr/>
      <dgm:t>
        <a:bodyPr/>
        <a:lstStyle/>
        <a:p>
          <a:endParaRPr lang="ru-RU"/>
        </a:p>
      </dgm:t>
    </dgm:pt>
    <dgm:pt modelId="{DCC46340-BB88-41F2-AE9C-794249251C8C}" type="sibTrans" cxnId="{E41B09E4-806D-48E2-B8C1-F50376557AE2}">
      <dgm:prSet/>
      <dgm:spPr/>
      <dgm:t>
        <a:bodyPr/>
        <a:lstStyle/>
        <a:p>
          <a:endParaRPr lang="ru-RU"/>
        </a:p>
      </dgm:t>
    </dgm:pt>
    <dgm:pt modelId="{2AC77D1C-7873-4C4A-BD77-5A00222EE292}">
      <dgm:prSet phldrT="[Текст]" custT="1"/>
      <dgm:spPr/>
      <dgm:t>
        <a:bodyPr/>
        <a:lstStyle/>
        <a:p>
          <a:r>
            <a:rPr lang="ru-RU" sz="1050" smtClean="0">
              <a:latin typeface="Times New Roman" pitchFamily="18" charset="0"/>
              <a:cs typeface="Times New Roman" pitchFamily="18" charset="0"/>
            </a:rPr>
            <a:t>Программа 1 «Развитие подотрасли растениеводства, переработки и реализации продукции растениеводства на 2014-2020 годы»</a:t>
          </a:r>
          <a:endParaRPr lang="ru-RU" sz="1050" dirty="0" smtClean="0">
            <a:latin typeface="Times New Roman" pitchFamily="18" charset="0"/>
            <a:cs typeface="Times New Roman" pitchFamily="18" charset="0"/>
          </a:endParaRPr>
        </a:p>
      </dgm:t>
    </dgm:pt>
    <dgm:pt modelId="{64DB69EE-0440-42C6-9155-967E6A6AD0CB}" type="parTrans" cxnId="{306FA0ED-6119-4346-81A5-04717583B41D}">
      <dgm:prSet/>
      <dgm:spPr/>
      <dgm:t>
        <a:bodyPr/>
        <a:lstStyle/>
        <a:p>
          <a:endParaRPr lang="ru-RU"/>
        </a:p>
      </dgm:t>
    </dgm:pt>
    <dgm:pt modelId="{D8303A33-72EE-4232-9A2E-1355EC7DB576}" type="sibTrans" cxnId="{306FA0ED-6119-4346-81A5-04717583B41D}">
      <dgm:prSet/>
      <dgm:spPr/>
      <dgm:t>
        <a:bodyPr/>
        <a:lstStyle/>
        <a:p>
          <a:endParaRPr lang="ru-RU"/>
        </a:p>
      </dgm:t>
    </dgm:pt>
    <dgm:pt modelId="{A9AF3CBD-1E06-4569-8C2A-05786F85FCCC}">
      <dgm:prSet phldrT="[Текст]" custT="1"/>
      <dgm:spPr/>
      <dgm:t>
        <a:bodyPr/>
        <a:lstStyle/>
        <a:p>
          <a:r>
            <a:rPr lang="ru-RU" sz="1100" smtClean="0">
              <a:latin typeface="Times New Roman" pitchFamily="18" charset="0"/>
              <a:cs typeface="Times New Roman" pitchFamily="18" charset="0"/>
            </a:rPr>
            <a:t>Подпрограмма 5 «Обеспечение реализации государственной программы на 2014-2020 годы»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7A2DD081-5C32-46A1-80FF-27B657692C3E}" type="parTrans" cxnId="{218B4F71-7109-45A9-8B73-1DD85699084C}">
      <dgm:prSet/>
      <dgm:spPr/>
      <dgm:t>
        <a:bodyPr/>
        <a:lstStyle/>
        <a:p>
          <a:endParaRPr lang="ru-RU"/>
        </a:p>
      </dgm:t>
    </dgm:pt>
    <dgm:pt modelId="{F6B56BEC-1D71-4994-B024-87E078250669}" type="sibTrans" cxnId="{218B4F71-7109-45A9-8B73-1DD85699084C}">
      <dgm:prSet/>
      <dgm:spPr/>
      <dgm:t>
        <a:bodyPr/>
        <a:lstStyle/>
        <a:p>
          <a:endParaRPr lang="ru-RU"/>
        </a:p>
      </dgm:t>
    </dgm:pt>
    <dgm:pt modelId="{E622ACF7-046B-435A-AA22-72404568A716}">
      <dgm:prSet phldrT="[Текст]" custT="1"/>
      <dgm:spPr/>
      <dgm:t>
        <a:bodyPr/>
        <a:lstStyle/>
        <a:p>
          <a:r>
            <a:rPr lang="ru-RU" sz="1100" smtClean="0">
              <a:latin typeface="Times New Roman" pitchFamily="18" charset="0"/>
              <a:cs typeface="Times New Roman" pitchFamily="18" charset="0"/>
            </a:rPr>
            <a:t>Подпрограмма 6 «Устойчивое развитие сельских территорий на 2014-2017 годы и на период до 2014-2020 года»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DF4E38E3-EA07-4099-9E19-595453476AFE}" type="parTrans" cxnId="{15C7BB01-978C-4B26-A12B-D1220FEE3E8C}">
      <dgm:prSet/>
      <dgm:spPr/>
      <dgm:t>
        <a:bodyPr/>
        <a:lstStyle/>
        <a:p>
          <a:endParaRPr lang="ru-RU"/>
        </a:p>
      </dgm:t>
    </dgm:pt>
    <dgm:pt modelId="{4CEBD2D1-EDA8-458A-A838-5467F55CE1A7}" type="sibTrans" cxnId="{15C7BB01-978C-4B26-A12B-D1220FEE3E8C}">
      <dgm:prSet/>
      <dgm:spPr/>
      <dgm:t>
        <a:bodyPr/>
        <a:lstStyle/>
        <a:p>
          <a:endParaRPr lang="ru-RU"/>
        </a:p>
      </dgm:t>
    </dgm:pt>
    <dgm:pt modelId="{46F0127E-A187-4BC8-A0D6-680007B33FBB}">
      <dgm:prSet phldrT="[Текст]"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Программа 3 «Поддержка малых форм хозяйствования на 2014-2020 годы»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E7E471F-9FB3-4268-82B0-605E6E2EEDCA}" type="parTrans" cxnId="{F064031B-8811-4811-86BA-3434A388186D}">
      <dgm:prSet/>
      <dgm:spPr/>
      <dgm:t>
        <a:bodyPr/>
        <a:lstStyle/>
        <a:p>
          <a:endParaRPr lang="ru-RU"/>
        </a:p>
      </dgm:t>
    </dgm:pt>
    <dgm:pt modelId="{A3734BA2-7DCA-48EC-8255-011E392C24AB}" type="sibTrans" cxnId="{F064031B-8811-4811-86BA-3434A388186D}">
      <dgm:prSet/>
      <dgm:spPr/>
      <dgm:t>
        <a:bodyPr/>
        <a:lstStyle/>
        <a:p>
          <a:endParaRPr lang="ru-RU"/>
        </a:p>
      </dgm:t>
    </dgm:pt>
    <dgm:pt modelId="{C6B2E7FF-6A0F-4F0B-BA7B-391D09F51C80}">
      <dgm:prSet phldrT="[Текст]" custT="1"/>
      <dgm:spPr/>
      <dgm:t>
        <a:bodyPr/>
        <a:lstStyle/>
        <a:p>
          <a:r>
            <a:rPr lang="ru-RU" sz="1050" smtClean="0">
              <a:latin typeface="Times New Roman" pitchFamily="18" charset="0"/>
              <a:cs typeface="Times New Roman" pitchFamily="18" charset="0"/>
            </a:rPr>
            <a:t>Подпрограмма 7 «Развитие мелиорации земель сельскохозяйственного назначения в Магаданской области на 2014-2020 годы»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3EB3051F-B06F-45E7-9F7A-A6BEF7AD6FE3}" type="parTrans" cxnId="{BC4A7048-BE0A-492F-A2FE-724345CF4ED3}">
      <dgm:prSet/>
      <dgm:spPr/>
      <dgm:t>
        <a:bodyPr/>
        <a:lstStyle/>
        <a:p>
          <a:endParaRPr lang="ru-RU"/>
        </a:p>
      </dgm:t>
    </dgm:pt>
    <dgm:pt modelId="{F1D6B41A-D4DF-438A-A94F-0D8A48802BA5}" type="sibTrans" cxnId="{BC4A7048-BE0A-492F-A2FE-724345CF4ED3}">
      <dgm:prSet/>
      <dgm:spPr/>
      <dgm:t>
        <a:bodyPr/>
        <a:lstStyle/>
        <a:p>
          <a:endParaRPr lang="ru-RU"/>
        </a:p>
      </dgm:t>
    </dgm:pt>
    <dgm:pt modelId="{E3C98B99-4E48-42CA-9F15-29AE0843B65C}">
      <dgm:prSet phldrT="[Текст]" custT="1"/>
      <dgm:spPr/>
      <dgm:t>
        <a:bodyPr/>
        <a:lstStyle/>
        <a:p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Ведомственная целевая программа «Развитие производства мяса птицы и яйца в Магаданской области на 2014-2020 годы»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647392E9-86B0-4165-9BD6-8DC533800AAC}" type="parTrans" cxnId="{142FA9C0-FE04-4F57-9CF9-FD1EFD079B5C}">
      <dgm:prSet/>
      <dgm:spPr/>
      <dgm:t>
        <a:bodyPr/>
        <a:lstStyle/>
        <a:p>
          <a:endParaRPr lang="ru-RU"/>
        </a:p>
      </dgm:t>
    </dgm:pt>
    <dgm:pt modelId="{AAAE9F37-18C5-4234-8DDC-870AD41A9375}" type="sibTrans" cxnId="{142FA9C0-FE04-4F57-9CF9-FD1EFD079B5C}">
      <dgm:prSet/>
      <dgm:spPr/>
      <dgm:t>
        <a:bodyPr/>
        <a:lstStyle/>
        <a:p>
          <a:endParaRPr lang="ru-RU"/>
        </a:p>
      </dgm:t>
    </dgm:pt>
    <dgm:pt modelId="{EDEC830B-213B-4FB1-A35C-72222A8F753C}">
      <dgm:prSet phldrT="[Текст]" custT="1"/>
      <dgm:spPr/>
      <dgm:t>
        <a:bodyPr/>
        <a:lstStyle/>
        <a:p>
          <a:r>
            <a:rPr lang="ru-RU" sz="1000" smtClean="0">
              <a:latin typeface="Times New Roman" pitchFamily="18" charset="0"/>
              <a:cs typeface="Times New Roman" pitchFamily="18" charset="0"/>
            </a:rPr>
            <a:t>Программа 2 «Развитие подотрасли животноводства, переработки и реализации продукции животноводства на 2014-2020 годы»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D00377E5-0AF7-432F-8DA7-B0B30DBD8A38}" type="parTrans" cxnId="{C64B67FF-D3B5-4DDF-AC30-C642541D2FF4}">
      <dgm:prSet/>
      <dgm:spPr/>
      <dgm:t>
        <a:bodyPr/>
        <a:lstStyle/>
        <a:p>
          <a:endParaRPr lang="ru-RU"/>
        </a:p>
      </dgm:t>
    </dgm:pt>
    <dgm:pt modelId="{A1189343-A8FD-4A15-95F3-D5C3C8795E33}" type="sibTrans" cxnId="{C64B67FF-D3B5-4DDF-AC30-C642541D2FF4}">
      <dgm:prSet/>
      <dgm:spPr/>
      <dgm:t>
        <a:bodyPr/>
        <a:lstStyle/>
        <a:p>
          <a:endParaRPr lang="ru-RU"/>
        </a:p>
      </dgm:t>
    </dgm:pt>
    <dgm:pt modelId="{683A904F-7AB1-48E1-B8D9-DB14DA083534}">
      <dgm:prSet phldrT="[Текст]" custT="1"/>
      <dgm:spPr/>
      <dgm:t>
        <a:bodyPr/>
        <a:lstStyle/>
        <a:p>
          <a:r>
            <a:rPr lang="ru-RU" sz="1100" smtClean="0">
              <a:latin typeface="Times New Roman" pitchFamily="18" charset="0"/>
              <a:cs typeface="Times New Roman" pitchFamily="18" charset="0"/>
            </a:rPr>
            <a:t>Программа 4 «Техническая и технологическая модернизация, инновационное развитие на 2014-2020 годы»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4A379531-DCD4-4A52-A2B0-BA9A7FDF8C2D}" type="sibTrans" cxnId="{0449162B-6352-4C4E-9DCE-128551A569FF}">
      <dgm:prSet/>
      <dgm:spPr/>
      <dgm:t>
        <a:bodyPr/>
        <a:lstStyle/>
        <a:p>
          <a:endParaRPr lang="ru-RU"/>
        </a:p>
      </dgm:t>
    </dgm:pt>
    <dgm:pt modelId="{9BFD752F-FEB8-406B-A5BF-51B9CBD4D42E}" type="parTrans" cxnId="{0449162B-6352-4C4E-9DCE-128551A569FF}">
      <dgm:prSet/>
      <dgm:spPr/>
      <dgm:t>
        <a:bodyPr/>
        <a:lstStyle/>
        <a:p>
          <a:endParaRPr lang="ru-RU"/>
        </a:p>
      </dgm:t>
    </dgm:pt>
    <dgm:pt modelId="{2CC65AE6-2F92-4D65-9BF9-2159123E266A}" type="pres">
      <dgm:prSet presAssocID="{D406AFBD-021E-4C3C-9C9D-A039FA91833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453296-9BFD-437A-9486-647604CDD0FE}" type="pres">
      <dgm:prSet presAssocID="{6E3DC632-0B0C-4F95-8E8E-3BE1D7C57634}" presName="root1" presStyleCnt="0"/>
      <dgm:spPr/>
      <dgm:t>
        <a:bodyPr/>
        <a:lstStyle/>
        <a:p>
          <a:endParaRPr lang="ru-RU"/>
        </a:p>
      </dgm:t>
    </dgm:pt>
    <dgm:pt modelId="{994150F4-340B-482B-8E9C-D100918328D8}" type="pres">
      <dgm:prSet presAssocID="{6E3DC632-0B0C-4F95-8E8E-3BE1D7C57634}" presName="LevelOneTextNode" presStyleLbl="node0" presStyleIdx="0" presStyleCnt="1" custScaleX="139141" custScaleY="138859" custLinFactNeighborX="-45440" custLinFactNeighborY="2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154023-CE58-491E-9A75-9D09C30B2B0F}" type="pres">
      <dgm:prSet presAssocID="{6E3DC632-0B0C-4F95-8E8E-3BE1D7C57634}" presName="level2hierChild" presStyleCnt="0"/>
      <dgm:spPr/>
      <dgm:t>
        <a:bodyPr/>
        <a:lstStyle/>
        <a:p>
          <a:endParaRPr lang="ru-RU"/>
        </a:p>
      </dgm:t>
    </dgm:pt>
    <dgm:pt modelId="{63FCB1EB-15D9-4B3B-B6EE-D1365BE1D797}" type="pres">
      <dgm:prSet presAssocID="{64DB69EE-0440-42C6-9155-967E6A6AD0CB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4F4ACC44-B9BF-4F5D-A98A-CB417C9F2FBD}" type="pres">
      <dgm:prSet presAssocID="{64DB69EE-0440-42C6-9155-967E6A6AD0CB}" presName="connTx" presStyleLbl="parChTrans1D2" presStyleIdx="0" presStyleCnt="4"/>
      <dgm:spPr/>
      <dgm:t>
        <a:bodyPr/>
        <a:lstStyle/>
        <a:p>
          <a:endParaRPr lang="ru-RU"/>
        </a:p>
      </dgm:t>
    </dgm:pt>
    <dgm:pt modelId="{191D44F6-D336-4965-81CB-D645D369759C}" type="pres">
      <dgm:prSet presAssocID="{2AC77D1C-7873-4C4A-BD77-5A00222EE292}" presName="root2" presStyleCnt="0"/>
      <dgm:spPr/>
      <dgm:t>
        <a:bodyPr/>
        <a:lstStyle/>
        <a:p>
          <a:endParaRPr lang="ru-RU"/>
        </a:p>
      </dgm:t>
    </dgm:pt>
    <dgm:pt modelId="{80E1C90F-A134-4CB8-8B5B-D56EA677D5C2}" type="pres">
      <dgm:prSet presAssocID="{2AC77D1C-7873-4C4A-BD77-5A00222EE292}" presName="LevelTwoTextNode" presStyleLbl="node2" presStyleIdx="0" presStyleCnt="4" custScaleX="141361" custScaleY="1028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11133-4A28-4B48-B8A9-C6F75D6F7CA9}" type="pres">
      <dgm:prSet presAssocID="{2AC77D1C-7873-4C4A-BD77-5A00222EE292}" presName="level3hierChild" presStyleCnt="0"/>
      <dgm:spPr/>
      <dgm:t>
        <a:bodyPr/>
        <a:lstStyle/>
        <a:p>
          <a:endParaRPr lang="ru-RU"/>
        </a:p>
      </dgm:t>
    </dgm:pt>
    <dgm:pt modelId="{C04B0849-9802-474E-B45F-E4569269A8BF}" type="pres">
      <dgm:prSet presAssocID="{D00377E5-0AF7-432F-8DA7-B0B30DBD8A38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370B6391-162A-4F41-B172-DF74C7BB4AC8}" type="pres">
      <dgm:prSet presAssocID="{D00377E5-0AF7-432F-8DA7-B0B30DBD8A3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7C83A52-2A29-4BDB-A6B0-1E1BF37B5109}" type="pres">
      <dgm:prSet presAssocID="{EDEC830B-213B-4FB1-A35C-72222A8F753C}" presName="root2" presStyleCnt="0"/>
      <dgm:spPr/>
      <dgm:t>
        <a:bodyPr/>
        <a:lstStyle/>
        <a:p>
          <a:endParaRPr lang="ru-RU"/>
        </a:p>
      </dgm:t>
    </dgm:pt>
    <dgm:pt modelId="{0C05FCB5-03E7-45AB-9497-895D314894A7}" type="pres">
      <dgm:prSet presAssocID="{EDEC830B-213B-4FB1-A35C-72222A8F753C}" presName="LevelTwoTextNode" presStyleLbl="node2" presStyleIdx="1" presStyleCnt="4" custScaleX="141361" custScaleY="1218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10C92F-1952-4997-BF3B-90CA528831D5}" type="pres">
      <dgm:prSet presAssocID="{EDEC830B-213B-4FB1-A35C-72222A8F753C}" presName="level3hierChild" presStyleCnt="0"/>
      <dgm:spPr/>
      <dgm:t>
        <a:bodyPr/>
        <a:lstStyle/>
        <a:p>
          <a:endParaRPr lang="ru-RU"/>
        </a:p>
      </dgm:t>
    </dgm:pt>
    <dgm:pt modelId="{521F27EE-F673-4CCC-8018-B9819E2E0C6E}" type="pres">
      <dgm:prSet presAssocID="{7A2DD081-5C32-46A1-80FF-27B657692C3E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3E3D8E4D-0B17-4424-B0E5-73263A112B5A}" type="pres">
      <dgm:prSet presAssocID="{7A2DD081-5C32-46A1-80FF-27B657692C3E}" presName="connTx" presStyleLbl="parChTrans1D3" presStyleIdx="0" presStyleCnt="4"/>
      <dgm:spPr/>
      <dgm:t>
        <a:bodyPr/>
        <a:lstStyle/>
        <a:p>
          <a:endParaRPr lang="ru-RU"/>
        </a:p>
      </dgm:t>
    </dgm:pt>
    <dgm:pt modelId="{A5CBE18B-F2A3-442F-AA34-80131792EB4F}" type="pres">
      <dgm:prSet presAssocID="{A9AF3CBD-1E06-4569-8C2A-05786F85FCCC}" presName="root2" presStyleCnt="0"/>
      <dgm:spPr/>
      <dgm:t>
        <a:bodyPr/>
        <a:lstStyle/>
        <a:p>
          <a:endParaRPr lang="ru-RU"/>
        </a:p>
      </dgm:t>
    </dgm:pt>
    <dgm:pt modelId="{589FBAF2-8CDD-4E96-AA00-7E2A20DFC7A6}" type="pres">
      <dgm:prSet presAssocID="{A9AF3CBD-1E06-4569-8C2A-05786F85FCCC}" presName="LevelTwoTextNode" presStyleLbl="node3" presStyleIdx="0" presStyleCnt="4" custScaleX="139495" custLinFactNeighborX="-1096" custLinFactNeighborY="-283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677EBC-504B-43A5-9094-485DB8F0EE70}" type="pres">
      <dgm:prSet presAssocID="{A9AF3CBD-1E06-4569-8C2A-05786F85FCCC}" presName="level3hierChild" presStyleCnt="0"/>
      <dgm:spPr/>
      <dgm:t>
        <a:bodyPr/>
        <a:lstStyle/>
        <a:p>
          <a:endParaRPr lang="ru-RU"/>
        </a:p>
      </dgm:t>
    </dgm:pt>
    <dgm:pt modelId="{61A92B48-6F21-4445-A7DA-6711685AF296}" type="pres">
      <dgm:prSet presAssocID="{DF4E38E3-EA07-4099-9E19-595453476AFE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92166E2C-16A4-4158-9B55-85A00418EC8F}" type="pres">
      <dgm:prSet presAssocID="{DF4E38E3-EA07-4099-9E19-595453476AFE}" presName="connTx" presStyleLbl="parChTrans1D3" presStyleIdx="1" presStyleCnt="4"/>
      <dgm:spPr/>
      <dgm:t>
        <a:bodyPr/>
        <a:lstStyle/>
        <a:p>
          <a:endParaRPr lang="ru-RU"/>
        </a:p>
      </dgm:t>
    </dgm:pt>
    <dgm:pt modelId="{63763085-9EA0-45C5-B60E-0CC1FD6D9915}" type="pres">
      <dgm:prSet presAssocID="{E622ACF7-046B-435A-AA22-72404568A716}" presName="root2" presStyleCnt="0"/>
      <dgm:spPr/>
      <dgm:t>
        <a:bodyPr/>
        <a:lstStyle/>
        <a:p>
          <a:endParaRPr lang="ru-RU"/>
        </a:p>
      </dgm:t>
    </dgm:pt>
    <dgm:pt modelId="{90AF7734-44EB-4E1A-B164-0C4DDF5FE17D}" type="pres">
      <dgm:prSet presAssocID="{E622ACF7-046B-435A-AA22-72404568A716}" presName="LevelTwoTextNode" presStyleLbl="node3" presStyleIdx="1" presStyleCnt="4" custScaleX="136683" custLinFactNeighborX="-1096" custLinFactNeighborY="-365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05D390-2277-4AF6-8EF2-1DB7A1C03616}" type="pres">
      <dgm:prSet presAssocID="{E622ACF7-046B-435A-AA22-72404568A716}" presName="level3hierChild" presStyleCnt="0"/>
      <dgm:spPr/>
      <dgm:t>
        <a:bodyPr/>
        <a:lstStyle/>
        <a:p>
          <a:endParaRPr lang="ru-RU"/>
        </a:p>
      </dgm:t>
    </dgm:pt>
    <dgm:pt modelId="{ACE546CC-8E8F-4151-B8E2-5A796A42C392}" type="pres">
      <dgm:prSet presAssocID="{5E7E471F-9FB3-4268-82B0-605E6E2EEDCA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FCC09483-B982-4E84-8E34-E22740651B1D}" type="pres">
      <dgm:prSet presAssocID="{5E7E471F-9FB3-4268-82B0-605E6E2EEDC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5B76B36-E9E3-45CD-9ECF-0F67CB6B721C}" type="pres">
      <dgm:prSet presAssocID="{46F0127E-A187-4BC8-A0D6-680007B33FBB}" presName="root2" presStyleCnt="0"/>
      <dgm:spPr/>
      <dgm:t>
        <a:bodyPr/>
        <a:lstStyle/>
        <a:p>
          <a:endParaRPr lang="ru-RU"/>
        </a:p>
      </dgm:t>
    </dgm:pt>
    <dgm:pt modelId="{E4A903C2-1B33-422D-8DD2-34322D7FA424}" type="pres">
      <dgm:prSet presAssocID="{46F0127E-A187-4BC8-A0D6-680007B33FBB}" presName="LevelTwoTextNode" presStyleLbl="node2" presStyleIdx="2" presStyleCnt="4" custScaleX="138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B65C54-7275-44EA-9EC5-8AA87977C1CA}" type="pres">
      <dgm:prSet presAssocID="{46F0127E-A187-4BC8-A0D6-680007B33FBB}" presName="level3hierChild" presStyleCnt="0"/>
      <dgm:spPr/>
      <dgm:t>
        <a:bodyPr/>
        <a:lstStyle/>
        <a:p>
          <a:endParaRPr lang="ru-RU"/>
        </a:p>
      </dgm:t>
    </dgm:pt>
    <dgm:pt modelId="{A8817E9E-D6D9-41B5-945F-F6EB8AC8AC6A}" type="pres">
      <dgm:prSet presAssocID="{9BFD752F-FEB8-406B-A5BF-51B9CBD4D42E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4A80262-0437-478F-ACC0-73F87DFF518F}" type="pres">
      <dgm:prSet presAssocID="{9BFD752F-FEB8-406B-A5BF-51B9CBD4D42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2FCEDCC-C8CE-4806-B6F0-FEC6511A2BB8}" type="pres">
      <dgm:prSet presAssocID="{683A904F-7AB1-48E1-B8D9-DB14DA083534}" presName="root2" presStyleCnt="0"/>
      <dgm:spPr/>
      <dgm:t>
        <a:bodyPr/>
        <a:lstStyle/>
        <a:p>
          <a:endParaRPr lang="ru-RU"/>
        </a:p>
      </dgm:t>
    </dgm:pt>
    <dgm:pt modelId="{B1031DF2-241C-4F37-82A0-EBAEE84AF396}" type="pres">
      <dgm:prSet presAssocID="{683A904F-7AB1-48E1-B8D9-DB14DA083534}" presName="LevelTwoTextNode" presStyleLbl="node2" presStyleIdx="3" presStyleCnt="4" custScaleX="1388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765BF9-18F0-4C53-A9EA-1619C35E17D2}" type="pres">
      <dgm:prSet presAssocID="{683A904F-7AB1-48E1-B8D9-DB14DA083534}" presName="level3hierChild" presStyleCnt="0"/>
      <dgm:spPr/>
      <dgm:t>
        <a:bodyPr/>
        <a:lstStyle/>
        <a:p>
          <a:endParaRPr lang="ru-RU"/>
        </a:p>
      </dgm:t>
    </dgm:pt>
    <dgm:pt modelId="{667EC278-F1AC-432D-8387-0EBA686360C3}" type="pres">
      <dgm:prSet presAssocID="{3EB3051F-B06F-45E7-9F7A-A6BEF7AD6FE3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9D138F85-EB4A-4FEF-9EF4-EDB8AC346C55}" type="pres">
      <dgm:prSet presAssocID="{3EB3051F-B06F-45E7-9F7A-A6BEF7AD6FE3}" presName="connTx" presStyleLbl="parChTrans1D3" presStyleIdx="2" presStyleCnt="4"/>
      <dgm:spPr/>
      <dgm:t>
        <a:bodyPr/>
        <a:lstStyle/>
        <a:p>
          <a:endParaRPr lang="ru-RU"/>
        </a:p>
      </dgm:t>
    </dgm:pt>
    <dgm:pt modelId="{CB4AD119-F1DB-4E10-953A-30CB74EBA514}" type="pres">
      <dgm:prSet presAssocID="{C6B2E7FF-6A0F-4F0B-BA7B-391D09F51C80}" presName="root2" presStyleCnt="0"/>
      <dgm:spPr/>
      <dgm:t>
        <a:bodyPr/>
        <a:lstStyle/>
        <a:p>
          <a:endParaRPr lang="ru-RU"/>
        </a:p>
      </dgm:t>
    </dgm:pt>
    <dgm:pt modelId="{4380E39B-9F1C-4F33-8D32-766A1494E836}" type="pres">
      <dgm:prSet presAssocID="{C6B2E7FF-6A0F-4F0B-BA7B-391D09F51C80}" presName="LevelTwoTextNode" presStyleLbl="node3" presStyleIdx="2" presStyleCnt="4" custScaleX="134866" custLinFactNeighborX="1178" custLinFactNeighborY="-34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12B486-6558-4C6E-BCB7-7D3CBF6D05B3}" type="pres">
      <dgm:prSet presAssocID="{C6B2E7FF-6A0F-4F0B-BA7B-391D09F51C80}" presName="level3hierChild" presStyleCnt="0"/>
      <dgm:spPr/>
      <dgm:t>
        <a:bodyPr/>
        <a:lstStyle/>
        <a:p>
          <a:endParaRPr lang="ru-RU"/>
        </a:p>
      </dgm:t>
    </dgm:pt>
    <dgm:pt modelId="{5FD9F75B-1BF1-4255-AAED-31E235F97497}" type="pres">
      <dgm:prSet presAssocID="{647392E9-86B0-4165-9BD6-8DC533800AAC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A52CEF21-4C6C-4DEA-AC74-6A4D6D345273}" type="pres">
      <dgm:prSet presAssocID="{647392E9-86B0-4165-9BD6-8DC533800AAC}" presName="connTx" presStyleLbl="parChTrans1D3" presStyleIdx="3" presStyleCnt="4"/>
      <dgm:spPr/>
      <dgm:t>
        <a:bodyPr/>
        <a:lstStyle/>
        <a:p>
          <a:endParaRPr lang="ru-RU"/>
        </a:p>
      </dgm:t>
    </dgm:pt>
    <dgm:pt modelId="{DD41C217-4348-477B-8FB0-241FDD6929B0}" type="pres">
      <dgm:prSet presAssocID="{E3C98B99-4E48-42CA-9F15-29AE0843B65C}" presName="root2" presStyleCnt="0"/>
      <dgm:spPr/>
      <dgm:t>
        <a:bodyPr/>
        <a:lstStyle/>
        <a:p>
          <a:endParaRPr lang="ru-RU"/>
        </a:p>
      </dgm:t>
    </dgm:pt>
    <dgm:pt modelId="{B67216D1-21AF-4230-985D-D25C33E5D485}" type="pres">
      <dgm:prSet presAssocID="{E3C98B99-4E48-42CA-9F15-29AE0843B65C}" presName="LevelTwoTextNode" presStyleLbl="node3" presStyleIdx="3" presStyleCnt="4" custScaleX="134320" custLinFactNeighborX="1178" custLinFactNeighborY="-430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8AC593-3115-42A9-A5D4-1EF85B884F64}" type="pres">
      <dgm:prSet presAssocID="{E3C98B99-4E48-42CA-9F15-29AE0843B65C}" presName="level3hierChild" presStyleCnt="0"/>
      <dgm:spPr/>
      <dgm:t>
        <a:bodyPr/>
        <a:lstStyle/>
        <a:p>
          <a:endParaRPr lang="ru-RU"/>
        </a:p>
      </dgm:t>
    </dgm:pt>
  </dgm:ptLst>
  <dgm:cxnLst>
    <dgm:cxn modelId="{3512992F-E3CE-488C-A601-D95D03B32A20}" type="presOf" srcId="{7A2DD081-5C32-46A1-80FF-27B657692C3E}" destId="{3E3D8E4D-0B17-4424-B0E5-73263A112B5A}" srcOrd="1" destOrd="0" presId="urn:microsoft.com/office/officeart/2005/8/layout/hierarchy2"/>
    <dgm:cxn modelId="{4DDD88B3-D643-4023-BD37-2F78C3343859}" type="presOf" srcId="{D00377E5-0AF7-432F-8DA7-B0B30DBD8A38}" destId="{C04B0849-9802-474E-B45F-E4569269A8BF}" srcOrd="0" destOrd="0" presId="urn:microsoft.com/office/officeart/2005/8/layout/hierarchy2"/>
    <dgm:cxn modelId="{02D55D20-84CF-4262-828A-FC596E856F47}" type="presOf" srcId="{647392E9-86B0-4165-9BD6-8DC533800AAC}" destId="{A52CEF21-4C6C-4DEA-AC74-6A4D6D345273}" srcOrd="1" destOrd="0" presId="urn:microsoft.com/office/officeart/2005/8/layout/hierarchy2"/>
    <dgm:cxn modelId="{15125959-0388-43AA-851E-7DC8CFDC4564}" type="presOf" srcId="{64DB69EE-0440-42C6-9155-967E6A6AD0CB}" destId="{4F4ACC44-B9BF-4F5D-A98A-CB417C9F2FBD}" srcOrd="1" destOrd="0" presId="urn:microsoft.com/office/officeart/2005/8/layout/hierarchy2"/>
    <dgm:cxn modelId="{0449162B-6352-4C4E-9DCE-128551A569FF}" srcId="{6E3DC632-0B0C-4F95-8E8E-3BE1D7C57634}" destId="{683A904F-7AB1-48E1-B8D9-DB14DA083534}" srcOrd="3" destOrd="0" parTransId="{9BFD752F-FEB8-406B-A5BF-51B9CBD4D42E}" sibTransId="{4A379531-DCD4-4A52-A2B0-BA9A7FDF8C2D}"/>
    <dgm:cxn modelId="{218B4F71-7109-45A9-8B73-1DD85699084C}" srcId="{EDEC830B-213B-4FB1-A35C-72222A8F753C}" destId="{A9AF3CBD-1E06-4569-8C2A-05786F85FCCC}" srcOrd="0" destOrd="0" parTransId="{7A2DD081-5C32-46A1-80FF-27B657692C3E}" sibTransId="{F6B56BEC-1D71-4994-B024-87E078250669}"/>
    <dgm:cxn modelId="{142FA9C0-FE04-4F57-9CF9-FD1EFD079B5C}" srcId="{683A904F-7AB1-48E1-B8D9-DB14DA083534}" destId="{E3C98B99-4E48-42CA-9F15-29AE0843B65C}" srcOrd="1" destOrd="0" parTransId="{647392E9-86B0-4165-9BD6-8DC533800AAC}" sibTransId="{AAAE9F37-18C5-4234-8DDC-870AD41A9375}"/>
    <dgm:cxn modelId="{D4011954-C485-4657-8A61-B4C237F4514F}" type="presOf" srcId="{5E7E471F-9FB3-4268-82B0-605E6E2EEDCA}" destId="{ACE546CC-8E8F-4151-B8E2-5A796A42C392}" srcOrd="0" destOrd="0" presId="urn:microsoft.com/office/officeart/2005/8/layout/hierarchy2"/>
    <dgm:cxn modelId="{E295883D-B209-4FC7-A61F-26095C21D075}" type="presOf" srcId="{2AC77D1C-7873-4C4A-BD77-5A00222EE292}" destId="{80E1C90F-A134-4CB8-8B5B-D56EA677D5C2}" srcOrd="0" destOrd="0" presId="urn:microsoft.com/office/officeart/2005/8/layout/hierarchy2"/>
    <dgm:cxn modelId="{64F2B10D-286B-4521-9D8B-6A7BCF7FC311}" type="presOf" srcId="{DF4E38E3-EA07-4099-9E19-595453476AFE}" destId="{61A92B48-6F21-4445-A7DA-6711685AF296}" srcOrd="0" destOrd="0" presId="urn:microsoft.com/office/officeart/2005/8/layout/hierarchy2"/>
    <dgm:cxn modelId="{2B72B9AE-E229-455A-93CB-62FF61AE3EA2}" type="presOf" srcId="{7A2DD081-5C32-46A1-80FF-27B657692C3E}" destId="{521F27EE-F673-4CCC-8018-B9819E2E0C6E}" srcOrd="0" destOrd="0" presId="urn:microsoft.com/office/officeart/2005/8/layout/hierarchy2"/>
    <dgm:cxn modelId="{73F00891-847E-4CAF-83B3-45C56BD0AFA6}" type="presOf" srcId="{683A904F-7AB1-48E1-B8D9-DB14DA083534}" destId="{B1031DF2-241C-4F37-82A0-EBAEE84AF396}" srcOrd="0" destOrd="0" presId="urn:microsoft.com/office/officeart/2005/8/layout/hierarchy2"/>
    <dgm:cxn modelId="{9839AD26-1B8E-438C-999A-A3C061FF9825}" type="presOf" srcId="{DF4E38E3-EA07-4099-9E19-595453476AFE}" destId="{92166E2C-16A4-4158-9B55-85A00418EC8F}" srcOrd="1" destOrd="0" presId="urn:microsoft.com/office/officeart/2005/8/layout/hierarchy2"/>
    <dgm:cxn modelId="{E41B09E4-806D-48E2-B8C1-F50376557AE2}" srcId="{D406AFBD-021E-4C3C-9C9D-A039FA918330}" destId="{6E3DC632-0B0C-4F95-8E8E-3BE1D7C57634}" srcOrd="0" destOrd="0" parTransId="{25DF4163-DC10-4309-9FB6-3FDDD5495E12}" sibTransId="{DCC46340-BB88-41F2-AE9C-794249251C8C}"/>
    <dgm:cxn modelId="{B0F37869-92E3-4F03-A134-B2942F64FA72}" type="presOf" srcId="{64DB69EE-0440-42C6-9155-967E6A6AD0CB}" destId="{63FCB1EB-15D9-4B3B-B6EE-D1365BE1D797}" srcOrd="0" destOrd="0" presId="urn:microsoft.com/office/officeart/2005/8/layout/hierarchy2"/>
    <dgm:cxn modelId="{814C6710-AC3C-4E05-BEA7-5FC48F3FC3FD}" type="presOf" srcId="{EDEC830B-213B-4FB1-A35C-72222A8F753C}" destId="{0C05FCB5-03E7-45AB-9497-895D314894A7}" srcOrd="0" destOrd="0" presId="urn:microsoft.com/office/officeart/2005/8/layout/hierarchy2"/>
    <dgm:cxn modelId="{97778AA6-5C98-42F4-8FAF-80D507BBDE9B}" type="presOf" srcId="{647392E9-86B0-4165-9BD6-8DC533800AAC}" destId="{5FD9F75B-1BF1-4255-AAED-31E235F97497}" srcOrd="0" destOrd="0" presId="urn:microsoft.com/office/officeart/2005/8/layout/hierarchy2"/>
    <dgm:cxn modelId="{A5C15044-ECF9-40FE-AAC2-FDF5ED6D02E5}" type="presOf" srcId="{D00377E5-0AF7-432F-8DA7-B0B30DBD8A38}" destId="{370B6391-162A-4F41-B172-DF74C7BB4AC8}" srcOrd="1" destOrd="0" presId="urn:microsoft.com/office/officeart/2005/8/layout/hierarchy2"/>
    <dgm:cxn modelId="{C64B67FF-D3B5-4DDF-AC30-C642541D2FF4}" srcId="{6E3DC632-0B0C-4F95-8E8E-3BE1D7C57634}" destId="{EDEC830B-213B-4FB1-A35C-72222A8F753C}" srcOrd="1" destOrd="0" parTransId="{D00377E5-0AF7-432F-8DA7-B0B30DBD8A38}" sibTransId="{A1189343-A8FD-4A15-95F3-D5C3C8795E33}"/>
    <dgm:cxn modelId="{306FA0ED-6119-4346-81A5-04717583B41D}" srcId="{6E3DC632-0B0C-4F95-8E8E-3BE1D7C57634}" destId="{2AC77D1C-7873-4C4A-BD77-5A00222EE292}" srcOrd="0" destOrd="0" parTransId="{64DB69EE-0440-42C6-9155-967E6A6AD0CB}" sibTransId="{D8303A33-72EE-4232-9A2E-1355EC7DB576}"/>
    <dgm:cxn modelId="{5FB0B06E-BBFD-4BEA-B6F0-A88346B92FE3}" type="presOf" srcId="{46F0127E-A187-4BC8-A0D6-680007B33FBB}" destId="{E4A903C2-1B33-422D-8DD2-34322D7FA424}" srcOrd="0" destOrd="0" presId="urn:microsoft.com/office/officeart/2005/8/layout/hierarchy2"/>
    <dgm:cxn modelId="{F064031B-8811-4811-86BA-3434A388186D}" srcId="{6E3DC632-0B0C-4F95-8E8E-3BE1D7C57634}" destId="{46F0127E-A187-4BC8-A0D6-680007B33FBB}" srcOrd="2" destOrd="0" parTransId="{5E7E471F-9FB3-4268-82B0-605E6E2EEDCA}" sibTransId="{A3734BA2-7DCA-48EC-8255-011E392C24AB}"/>
    <dgm:cxn modelId="{41F11907-FEFD-4D52-A5E4-3790E9C6B6D8}" type="presOf" srcId="{D406AFBD-021E-4C3C-9C9D-A039FA918330}" destId="{2CC65AE6-2F92-4D65-9BF9-2159123E266A}" srcOrd="0" destOrd="0" presId="urn:microsoft.com/office/officeart/2005/8/layout/hierarchy2"/>
    <dgm:cxn modelId="{5EA6B956-8821-4F6D-948A-7268DD48453E}" type="presOf" srcId="{E622ACF7-046B-435A-AA22-72404568A716}" destId="{90AF7734-44EB-4E1A-B164-0C4DDF5FE17D}" srcOrd="0" destOrd="0" presId="urn:microsoft.com/office/officeart/2005/8/layout/hierarchy2"/>
    <dgm:cxn modelId="{995B9361-08C3-40B9-A4E1-706DC1307749}" type="presOf" srcId="{5E7E471F-9FB3-4268-82B0-605E6E2EEDCA}" destId="{FCC09483-B982-4E84-8E34-E22740651B1D}" srcOrd="1" destOrd="0" presId="urn:microsoft.com/office/officeart/2005/8/layout/hierarchy2"/>
    <dgm:cxn modelId="{15C7BB01-978C-4B26-A12B-D1220FEE3E8C}" srcId="{EDEC830B-213B-4FB1-A35C-72222A8F753C}" destId="{E622ACF7-046B-435A-AA22-72404568A716}" srcOrd="1" destOrd="0" parTransId="{DF4E38E3-EA07-4099-9E19-595453476AFE}" sibTransId="{4CEBD2D1-EDA8-458A-A838-5467F55CE1A7}"/>
    <dgm:cxn modelId="{B8903F2F-AF4D-4EF5-A77E-56968034A808}" type="presOf" srcId="{E3C98B99-4E48-42CA-9F15-29AE0843B65C}" destId="{B67216D1-21AF-4230-985D-D25C33E5D485}" srcOrd="0" destOrd="0" presId="urn:microsoft.com/office/officeart/2005/8/layout/hierarchy2"/>
    <dgm:cxn modelId="{B408DF2A-C1D9-42B4-9407-5D44A5C07913}" type="presOf" srcId="{3EB3051F-B06F-45E7-9F7A-A6BEF7AD6FE3}" destId="{667EC278-F1AC-432D-8387-0EBA686360C3}" srcOrd="0" destOrd="0" presId="urn:microsoft.com/office/officeart/2005/8/layout/hierarchy2"/>
    <dgm:cxn modelId="{6FF83D55-5F59-468B-822A-45B8FC442EC5}" type="presOf" srcId="{9BFD752F-FEB8-406B-A5BF-51B9CBD4D42E}" destId="{A8817E9E-D6D9-41B5-945F-F6EB8AC8AC6A}" srcOrd="0" destOrd="0" presId="urn:microsoft.com/office/officeart/2005/8/layout/hierarchy2"/>
    <dgm:cxn modelId="{F7A2D6AC-4A9C-4924-A793-4385532E935A}" type="presOf" srcId="{6E3DC632-0B0C-4F95-8E8E-3BE1D7C57634}" destId="{994150F4-340B-482B-8E9C-D100918328D8}" srcOrd="0" destOrd="0" presId="urn:microsoft.com/office/officeart/2005/8/layout/hierarchy2"/>
    <dgm:cxn modelId="{BC4A7048-BE0A-492F-A2FE-724345CF4ED3}" srcId="{683A904F-7AB1-48E1-B8D9-DB14DA083534}" destId="{C6B2E7FF-6A0F-4F0B-BA7B-391D09F51C80}" srcOrd="0" destOrd="0" parTransId="{3EB3051F-B06F-45E7-9F7A-A6BEF7AD6FE3}" sibTransId="{F1D6B41A-D4DF-438A-A94F-0D8A48802BA5}"/>
    <dgm:cxn modelId="{586678DC-BDF8-4E32-8071-F653C95EAFE4}" type="presOf" srcId="{9BFD752F-FEB8-406B-A5BF-51B9CBD4D42E}" destId="{44A80262-0437-478F-ACC0-73F87DFF518F}" srcOrd="1" destOrd="0" presId="urn:microsoft.com/office/officeart/2005/8/layout/hierarchy2"/>
    <dgm:cxn modelId="{B3F87778-7E2D-4024-8FDC-464444963913}" type="presOf" srcId="{A9AF3CBD-1E06-4569-8C2A-05786F85FCCC}" destId="{589FBAF2-8CDD-4E96-AA00-7E2A20DFC7A6}" srcOrd="0" destOrd="0" presId="urn:microsoft.com/office/officeart/2005/8/layout/hierarchy2"/>
    <dgm:cxn modelId="{EE2A1DF7-9077-46BD-AC69-BF6575DC95EF}" type="presOf" srcId="{3EB3051F-B06F-45E7-9F7A-A6BEF7AD6FE3}" destId="{9D138F85-EB4A-4FEF-9EF4-EDB8AC346C55}" srcOrd="1" destOrd="0" presId="urn:microsoft.com/office/officeart/2005/8/layout/hierarchy2"/>
    <dgm:cxn modelId="{86AAE024-9067-45F5-8B2A-6550E7789472}" type="presOf" srcId="{C6B2E7FF-6A0F-4F0B-BA7B-391D09F51C80}" destId="{4380E39B-9F1C-4F33-8D32-766A1494E836}" srcOrd="0" destOrd="0" presId="urn:microsoft.com/office/officeart/2005/8/layout/hierarchy2"/>
    <dgm:cxn modelId="{26EB3398-AD0D-4AAD-AD00-7260C2C7BA64}" type="presParOf" srcId="{2CC65AE6-2F92-4D65-9BF9-2159123E266A}" destId="{C0453296-9BFD-437A-9486-647604CDD0FE}" srcOrd="0" destOrd="0" presId="urn:microsoft.com/office/officeart/2005/8/layout/hierarchy2"/>
    <dgm:cxn modelId="{6DA1E5E6-178F-414C-920F-7CB594193A32}" type="presParOf" srcId="{C0453296-9BFD-437A-9486-647604CDD0FE}" destId="{994150F4-340B-482B-8E9C-D100918328D8}" srcOrd="0" destOrd="0" presId="urn:microsoft.com/office/officeart/2005/8/layout/hierarchy2"/>
    <dgm:cxn modelId="{06E68468-C669-4B5C-99EB-281698C692FF}" type="presParOf" srcId="{C0453296-9BFD-437A-9486-647604CDD0FE}" destId="{2D154023-CE58-491E-9A75-9D09C30B2B0F}" srcOrd="1" destOrd="0" presId="urn:microsoft.com/office/officeart/2005/8/layout/hierarchy2"/>
    <dgm:cxn modelId="{B3AE4578-ECDF-4323-96BC-38C110A5B2D0}" type="presParOf" srcId="{2D154023-CE58-491E-9A75-9D09C30B2B0F}" destId="{63FCB1EB-15D9-4B3B-B6EE-D1365BE1D797}" srcOrd="0" destOrd="0" presId="urn:microsoft.com/office/officeart/2005/8/layout/hierarchy2"/>
    <dgm:cxn modelId="{2780B743-DC9B-40B8-9E60-5AC525F2DA16}" type="presParOf" srcId="{63FCB1EB-15D9-4B3B-B6EE-D1365BE1D797}" destId="{4F4ACC44-B9BF-4F5D-A98A-CB417C9F2FBD}" srcOrd="0" destOrd="0" presId="urn:microsoft.com/office/officeart/2005/8/layout/hierarchy2"/>
    <dgm:cxn modelId="{EBC2B379-4951-4A1D-95A5-E7EEABAF5CE4}" type="presParOf" srcId="{2D154023-CE58-491E-9A75-9D09C30B2B0F}" destId="{191D44F6-D336-4965-81CB-D645D369759C}" srcOrd="1" destOrd="0" presId="urn:microsoft.com/office/officeart/2005/8/layout/hierarchy2"/>
    <dgm:cxn modelId="{36D475B0-823C-429D-A6FF-904561013AF2}" type="presParOf" srcId="{191D44F6-D336-4965-81CB-D645D369759C}" destId="{80E1C90F-A134-4CB8-8B5B-D56EA677D5C2}" srcOrd="0" destOrd="0" presId="urn:microsoft.com/office/officeart/2005/8/layout/hierarchy2"/>
    <dgm:cxn modelId="{DD600C50-0B11-4B7D-9FF3-8FB3F0FC5838}" type="presParOf" srcId="{191D44F6-D336-4965-81CB-D645D369759C}" destId="{82511133-4A28-4B48-B8A9-C6F75D6F7CA9}" srcOrd="1" destOrd="0" presId="urn:microsoft.com/office/officeart/2005/8/layout/hierarchy2"/>
    <dgm:cxn modelId="{73854FF6-2B37-4F76-BAAD-4E61C56D3D0B}" type="presParOf" srcId="{2D154023-CE58-491E-9A75-9D09C30B2B0F}" destId="{C04B0849-9802-474E-B45F-E4569269A8BF}" srcOrd="2" destOrd="0" presId="urn:microsoft.com/office/officeart/2005/8/layout/hierarchy2"/>
    <dgm:cxn modelId="{78EFEDFC-CB9E-4BA9-AD8C-94FBAE797C44}" type="presParOf" srcId="{C04B0849-9802-474E-B45F-E4569269A8BF}" destId="{370B6391-162A-4F41-B172-DF74C7BB4AC8}" srcOrd="0" destOrd="0" presId="urn:microsoft.com/office/officeart/2005/8/layout/hierarchy2"/>
    <dgm:cxn modelId="{889D4965-69B5-44A0-8CE7-25FC6FA38BFD}" type="presParOf" srcId="{2D154023-CE58-491E-9A75-9D09C30B2B0F}" destId="{F7C83A52-2A29-4BDB-A6B0-1E1BF37B5109}" srcOrd="3" destOrd="0" presId="urn:microsoft.com/office/officeart/2005/8/layout/hierarchy2"/>
    <dgm:cxn modelId="{3CFF2649-6105-463E-9B05-1BC93355CD8E}" type="presParOf" srcId="{F7C83A52-2A29-4BDB-A6B0-1E1BF37B5109}" destId="{0C05FCB5-03E7-45AB-9497-895D314894A7}" srcOrd="0" destOrd="0" presId="urn:microsoft.com/office/officeart/2005/8/layout/hierarchy2"/>
    <dgm:cxn modelId="{B21E5604-63EF-4A26-B22F-846CE0C00D84}" type="presParOf" srcId="{F7C83A52-2A29-4BDB-A6B0-1E1BF37B5109}" destId="{8310C92F-1952-4997-BF3B-90CA528831D5}" srcOrd="1" destOrd="0" presId="urn:microsoft.com/office/officeart/2005/8/layout/hierarchy2"/>
    <dgm:cxn modelId="{E5CA5114-9DA6-45B0-A554-B52AC44305CE}" type="presParOf" srcId="{8310C92F-1952-4997-BF3B-90CA528831D5}" destId="{521F27EE-F673-4CCC-8018-B9819E2E0C6E}" srcOrd="0" destOrd="0" presId="urn:microsoft.com/office/officeart/2005/8/layout/hierarchy2"/>
    <dgm:cxn modelId="{8576DBA1-C91A-481B-ADCD-94BAAF6E8585}" type="presParOf" srcId="{521F27EE-F673-4CCC-8018-B9819E2E0C6E}" destId="{3E3D8E4D-0B17-4424-B0E5-73263A112B5A}" srcOrd="0" destOrd="0" presId="urn:microsoft.com/office/officeart/2005/8/layout/hierarchy2"/>
    <dgm:cxn modelId="{4017026F-1311-4476-8ECF-F3E6E48E9DA9}" type="presParOf" srcId="{8310C92F-1952-4997-BF3B-90CA528831D5}" destId="{A5CBE18B-F2A3-442F-AA34-80131792EB4F}" srcOrd="1" destOrd="0" presId="urn:microsoft.com/office/officeart/2005/8/layout/hierarchy2"/>
    <dgm:cxn modelId="{E70A4A9C-93A6-4A55-ACB6-6CEFC077C4BE}" type="presParOf" srcId="{A5CBE18B-F2A3-442F-AA34-80131792EB4F}" destId="{589FBAF2-8CDD-4E96-AA00-7E2A20DFC7A6}" srcOrd="0" destOrd="0" presId="urn:microsoft.com/office/officeart/2005/8/layout/hierarchy2"/>
    <dgm:cxn modelId="{B0300D4A-7A71-4621-814B-6FA4AD31C5C8}" type="presParOf" srcId="{A5CBE18B-F2A3-442F-AA34-80131792EB4F}" destId="{76677EBC-504B-43A5-9094-485DB8F0EE70}" srcOrd="1" destOrd="0" presId="urn:microsoft.com/office/officeart/2005/8/layout/hierarchy2"/>
    <dgm:cxn modelId="{2F83869A-4289-4CFA-A441-FDEE8F33BDA7}" type="presParOf" srcId="{8310C92F-1952-4997-BF3B-90CA528831D5}" destId="{61A92B48-6F21-4445-A7DA-6711685AF296}" srcOrd="2" destOrd="0" presId="urn:microsoft.com/office/officeart/2005/8/layout/hierarchy2"/>
    <dgm:cxn modelId="{63F5957B-B98F-4FDA-9483-9F783BA75C91}" type="presParOf" srcId="{61A92B48-6F21-4445-A7DA-6711685AF296}" destId="{92166E2C-16A4-4158-9B55-85A00418EC8F}" srcOrd="0" destOrd="0" presId="urn:microsoft.com/office/officeart/2005/8/layout/hierarchy2"/>
    <dgm:cxn modelId="{5AFF8E45-BC97-4B09-8215-CBFE6352374D}" type="presParOf" srcId="{8310C92F-1952-4997-BF3B-90CA528831D5}" destId="{63763085-9EA0-45C5-B60E-0CC1FD6D9915}" srcOrd="3" destOrd="0" presId="urn:microsoft.com/office/officeart/2005/8/layout/hierarchy2"/>
    <dgm:cxn modelId="{AFE41008-C3EE-442A-BE1B-D7AF2F696EB6}" type="presParOf" srcId="{63763085-9EA0-45C5-B60E-0CC1FD6D9915}" destId="{90AF7734-44EB-4E1A-B164-0C4DDF5FE17D}" srcOrd="0" destOrd="0" presId="urn:microsoft.com/office/officeart/2005/8/layout/hierarchy2"/>
    <dgm:cxn modelId="{4D89182F-5292-4A99-B239-8FF1E4D15D4F}" type="presParOf" srcId="{63763085-9EA0-45C5-B60E-0CC1FD6D9915}" destId="{6005D390-2277-4AF6-8EF2-1DB7A1C03616}" srcOrd="1" destOrd="0" presId="urn:microsoft.com/office/officeart/2005/8/layout/hierarchy2"/>
    <dgm:cxn modelId="{1CF3FDB7-056C-4CA2-903D-E5F4E0E4457F}" type="presParOf" srcId="{2D154023-CE58-491E-9A75-9D09C30B2B0F}" destId="{ACE546CC-8E8F-4151-B8E2-5A796A42C392}" srcOrd="4" destOrd="0" presId="urn:microsoft.com/office/officeart/2005/8/layout/hierarchy2"/>
    <dgm:cxn modelId="{DD3425F6-DC2D-4BCE-9BDB-5E16466095FB}" type="presParOf" srcId="{ACE546CC-8E8F-4151-B8E2-5A796A42C392}" destId="{FCC09483-B982-4E84-8E34-E22740651B1D}" srcOrd="0" destOrd="0" presId="urn:microsoft.com/office/officeart/2005/8/layout/hierarchy2"/>
    <dgm:cxn modelId="{2CFB3D4D-33F2-4C93-B78E-8CF8DF607DA7}" type="presParOf" srcId="{2D154023-CE58-491E-9A75-9D09C30B2B0F}" destId="{95B76B36-E9E3-45CD-9ECF-0F67CB6B721C}" srcOrd="5" destOrd="0" presId="urn:microsoft.com/office/officeart/2005/8/layout/hierarchy2"/>
    <dgm:cxn modelId="{93C6D04C-948D-4FE9-A471-A017CC0CA06F}" type="presParOf" srcId="{95B76B36-E9E3-45CD-9ECF-0F67CB6B721C}" destId="{E4A903C2-1B33-422D-8DD2-34322D7FA424}" srcOrd="0" destOrd="0" presId="urn:microsoft.com/office/officeart/2005/8/layout/hierarchy2"/>
    <dgm:cxn modelId="{F681BA0D-E426-40CC-AB47-BC4E18CD8497}" type="presParOf" srcId="{95B76B36-E9E3-45CD-9ECF-0F67CB6B721C}" destId="{CFB65C54-7275-44EA-9EC5-8AA87977C1CA}" srcOrd="1" destOrd="0" presId="urn:microsoft.com/office/officeart/2005/8/layout/hierarchy2"/>
    <dgm:cxn modelId="{07AFDA2E-7A75-4A75-AC0A-C6D413A437D5}" type="presParOf" srcId="{2D154023-CE58-491E-9A75-9D09C30B2B0F}" destId="{A8817E9E-D6D9-41B5-945F-F6EB8AC8AC6A}" srcOrd="6" destOrd="0" presId="urn:microsoft.com/office/officeart/2005/8/layout/hierarchy2"/>
    <dgm:cxn modelId="{1654AA1D-5ABA-4502-95BA-FA887A7893E0}" type="presParOf" srcId="{A8817E9E-D6D9-41B5-945F-F6EB8AC8AC6A}" destId="{44A80262-0437-478F-ACC0-73F87DFF518F}" srcOrd="0" destOrd="0" presId="urn:microsoft.com/office/officeart/2005/8/layout/hierarchy2"/>
    <dgm:cxn modelId="{199C281A-E5D7-4499-8529-E6070D2D40FD}" type="presParOf" srcId="{2D154023-CE58-491E-9A75-9D09C30B2B0F}" destId="{C2FCEDCC-C8CE-4806-B6F0-FEC6511A2BB8}" srcOrd="7" destOrd="0" presId="urn:microsoft.com/office/officeart/2005/8/layout/hierarchy2"/>
    <dgm:cxn modelId="{C1ED7237-9908-4364-9FD0-7190EC28F650}" type="presParOf" srcId="{C2FCEDCC-C8CE-4806-B6F0-FEC6511A2BB8}" destId="{B1031DF2-241C-4F37-82A0-EBAEE84AF396}" srcOrd="0" destOrd="0" presId="urn:microsoft.com/office/officeart/2005/8/layout/hierarchy2"/>
    <dgm:cxn modelId="{DFC7C775-383D-4BD3-A8EF-557146EC0790}" type="presParOf" srcId="{C2FCEDCC-C8CE-4806-B6F0-FEC6511A2BB8}" destId="{EB765BF9-18F0-4C53-A9EA-1619C35E17D2}" srcOrd="1" destOrd="0" presId="urn:microsoft.com/office/officeart/2005/8/layout/hierarchy2"/>
    <dgm:cxn modelId="{6067B022-12AE-4C35-A7BA-0CC74C12EA43}" type="presParOf" srcId="{EB765BF9-18F0-4C53-A9EA-1619C35E17D2}" destId="{667EC278-F1AC-432D-8387-0EBA686360C3}" srcOrd="0" destOrd="0" presId="urn:microsoft.com/office/officeart/2005/8/layout/hierarchy2"/>
    <dgm:cxn modelId="{BDD638EA-68B9-4253-B11C-2623685D3447}" type="presParOf" srcId="{667EC278-F1AC-432D-8387-0EBA686360C3}" destId="{9D138F85-EB4A-4FEF-9EF4-EDB8AC346C55}" srcOrd="0" destOrd="0" presId="urn:microsoft.com/office/officeart/2005/8/layout/hierarchy2"/>
    <dgm:cxn modelId="{22A15D67-4D47-403E-A65E-F698A35BC154}" type="presParOf" srcId="{EB765BF9-18F0-4C53-A9EA-1619C35E17D2}" destId="{CB4AD119-F1DB-4E10-953A-30CB74EBA514}" srcOrd="1" destOrd="0" presId="urn:microsoft.com/office/officeart/2005/8/layout/hierarchy2"/>
    <dgm:cxn modelId="{81656586-80C6-4841-962C-6D1390C39413}" type="presParOf" srcId="{CB4AD119-F1DB-4E10-953A-30CB74EBA514}" destId="{4380E39B-9F1C-4F33-8D32-766A1494E836}" srcOrd="0" destOrd="0" presId="urn:microsoft.com/office/officeart/2005/8/layout/hierarchy2"/>
    <dgm:cxn modelId="{626CE842-5137-41D7-904E-683402D039A8}" type="presParOf" srcId="{CB4AD119-F1DB-4E10-953A-30CB74EBA514}" destId="{B112B486-6558-4C6E-BCB7-7D3CBF6D05B3}" srcOrd="1" destOrd="0" presId="urn:microsoft.com/office/officeart/2005/8/layout/hierarchy2"/>
    <dgm:cxn modelId="{3DFDC3CC-6121-4857-885D-EEAD974B43D7}" type="presParOf" srcId="{EB765BF9-18F0-4C53-A9EA-1619C35E17D2}" destId="{5FD9F75B-1BF1-4255-AAED-31E235F97497}" srcOrd="2" destOrd="0" presId="urn:microsoft.com/office/officeart/2005/8/layout/hierarchy2"/>
    <dgm:cxn modelId="{72A9C388-C714-404B-B225-65F0727D102A}" type="presParOf" srcId="{5FD9F75B-1BF1-4255-AAED-31E235F97497}" destId="{A52CEF21-4C6C-4DEA-AC74-6A4D6D345273}" srcOrd="0" destOrd="0" presId="urn:microsoft.com/office/officeart/2005/8/layout/hierarchy2"/>
    <dgm:cxn modelId="{AE5F706E-16EB-40FE-8EDC-AB04FB4A39A1}" type="presParOf" srcId="{EB765BF9-18F0-4C53-A9EA-1619C35E17D2}" destId="{DD41C217-4348-477B-8FB0-241FDD6929B0}" srcOrd="3" destOrd="0" presId="urn:microsoft.com/office/officeart/2005/8/layout/hierarchy2"/>
    <dgm:cxn modelId="{FA10E2BB-D05E-457F-BF69-8660FDC10111}" type="presParOf" srcId="{DD41C217-4348-477B-8FB0-241FDD6929B0}" destId="{B67216D1-21AF-4230-985D-D25C33E5D485}" srcOrd="0" destOrd="0" presId="urn:microsoft.com/office/officeart/2005/8/layout/hierarchy2"/>
    <dgm:cxn modelId="{78BCAB5C-00D1-412F-8AA3-4B9A8D6C6073}" type="presParOf" srcId="{DD41C217-4348-477B-8FB0-241FDD6929B0}" destId="{938AC593-3115-42A9-A5D4-1EF85B884F6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5CBDF0-C044-4E00-B77F-CC26D09447E3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333E87D-2CF6-4F08-AC42-E8C8E7C441EC}">
      <dgm:prSet custT="1"/>
      <dgm:spPr/>
      <dgm:t>
        <a:bodyPr/>
        <a:lstStyle/>
        <a:p>
          <a:pPr algn="ctr" rtl="0"/>
          <a:r>
            <a:rPr lang="ru-RU" sz="2400" b="1" i="0" baseline="0" dirty="0" smtClean="0">
              <a:latin typeface="Times New Roman" pitchFamily="18" charset="0"/>
              <a:cs typeface="Times New Roman" pitchFamily="18" charset="0"/>
            </a:rPr>
            <a:t>Основными задачами ближайших лет по повышению эффективности бюджетных расходов станут: 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27B46657-C67E-4BFA-A9B6-34502D1344C7}" type="parTrans" cxnId="{CF8F86FE-B8C7-4F3D-8179-886DC121221E}">
      <dgm:prSet/>
      <dgm:spPr/>
      <dgm:t>
        <a:bodyPr/>
        <a:lstStyle/>
        <a:p>
          <a:endParaRPr lang="ru-RU"/>
        </a:p>
      </dgm:t>
    </dgm:pt>
    <dgm:pt modelId="{FD45A6C1-6C3D-4A64-BBF4-AEE1ED4B182F}" type="sibTrans" cxnId="{CF8F86FE-B8C7-4F3D-8179-886DC121221E}">
      <dgm:prSet/>
      <dgm:spPr/>
      <dgm:t>
        <a:bodyPr/>
        <a:lstStyle/>
        <a:p>
          <a:endParaRPr lang="ru-RU"/>
        </a:p>
      </dgm:t>
    </dgm:pt>
    <dgm:pt modelId="{927F5053-0862-4EDD-AB32-3494C7B62A77}" type="pres">
      <dgm:prSet presAssocID="{0D5CBDF0-C044-4E00-B77F-CC26D09447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17057-09D7-470F-8E68-125AB6EE4FE8}" type="pres">
      <dgm:prSet presAssocID="{E333E87D-2CF6-4F08-AC42-E8C8E7C441EC}" presName="parentText" presStyleLbl="node1" presStyleIdx="0" presStyleCnt="1" custScaleY="76564" custLinFactNeighborX="268" custLinFactNeighborY="-282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239F37-224F-41A8-BEE3-A25F15277E47}" type="presOf" srcId="{0D5CBDF0-C044-4E00-B77F-CC26D09447E3}" destId="{927F5053-0862-4EDD-AB32-3494C7B62A77}" srcOrd="0" destOrd="0" presId="urn:microsoft.com/office/officeart/2005/8/layout/vList2"/>
    <dgm:cxn modelId="{CF8F86FE-B8C7-4F3D-8179-886DC121221E}" srcId="{0D5CBDF0-C044-4E00-B77F-CC26D09447E3}" destId="{E333E87D-2CF6-4F08-AC42-E8C8E7C441EC}" srcOrd="0" destOrd="0" parTransId="{27B46657-C67E-4BFA-A9B6-34502D1344C7}" sibTransId="{FD45A6C1-6C3D-4A64-BBF4-AEE1ED4B182F}"/>
    <dgm:cxn modelId="{4E6279E2-D056-448A-BDD3-E4211B17B262}" type="presOf" srcId="{E333E87D-2CF6-4F08-AC42-E8C8E7C441EC}" destId="{74D17057-09D7-470F-8E68-125AB6EE4FE8}" srcOrd="0" destOrd="0" presId="urn:microsoft.com/office/officeart/2005/8/layout/vList2"/>
    <dgm:cxn modelId="{5BEFD8B0-3022-480F-A658-4DEC2C280D92}" type="presParOf" srcId="{927F5053-0862-4EDD-AB32-3494C7B62A77}" destId="{74D17057-09D7-470F-8E68-125AB6EE4F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98CDFC0B-B8CB-4E7A-9F0E-17761C21551D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A5F398A-FCB4-4793-BE13-D1A54780A077}">
      <dgm:prSet custT="1"/>
      <dgm:spPr/>
      <dgm:t>
        <a:bodyPr/>
        <a:lstStyle/>
        <a:p>
          <a:pPr algn="ctr" rtl="0"/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Прогнозные показатели Госпрограммы на 2016 год</a:t>
          </a:r>
          <a:endParaRPr lang="ru-RU" sz="1800" i="0" dirty="0">
            <a:latin typeface="Times New Roman" pitchFamily="18" charset="0"/>
            <a:cs typeface="Times New Roman" pitchFamily="18" charset="0"/>
          </a:endParaRPr>
        </a:p>
      </dgm:t>
    </dgm:pt>
    <dgm:pt modelId="{1B51B836-89DC-4281-A54C-328BFCD14D38}" type="parTrans" cxnId="{D4E4B484-FA54-4846-975C-729E1B87F781}">
      <dgm:prSet/>
      <dgm:spPr/>
      <dgm:t>
        <a:bodyPr/>
        <a:lstStyle/>
        <a:p>
          <a:endParaRPr lang="ru-RU"/>
        </a:p>
      </dgm:t>
    </dgm:pt>
    <dgm:pt modelId="{EFC8C38C-FD67-4274-BF7D-2E2808D6F9EC}" type="sibTrans" cxnId="{D4E4B484-FA54-4846-975C-729E1B87F781}">
      <dgm:prSet/>
      <dgm:spPr/>
      <dgm:t>
        <a:bodyPr/>
        <a:lstStyle/>
        <a:p>
          <a:endParaRPr lang="ru-RU"/>
        </a:p>
      </dgm:t>
    </dgm:pt>
    <dgm:pt modelId="{560AFFF7-18C9-4D36-8146-E3F0C9C6030E}" type="pres">
      <dgm:prSet presAssocID="{98CDFC0B-B8CB-4E7A-9F0E-17761C2155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2BCF24-F76C-4FA5-83FF-B2FAB99CBD93}" type="pres">
      <dgm:prSet presAssocID="{FA5F398A-FCB4-4793-BE13-D1A54780A077}" presName="parentText" presStyleLbl="node1" presStyleIdx="0" presStyleCnt="1" custScaleY="2291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DD97EB-ADAC-42DA-B01B-8D737454B5D7}" type="presOf" srcId="{98CDFC0B-B8CB-4E7A-9F0E-17761C21551D}" destId="{560AFFF7-18C9-4D36-8146-E3F0C9C6030E}" srcOrd="0" destOrd="0" presId="urn:microsoft.com/office/officeart/2005/8/layout/vList2"/>
    <dgm:cxn modelId="{D4E4B484-FA54-4846-975C-729E1B87F781}" srcId="{98CDFC0B-B8CB-4E7A-9F0E-17761C21551D}" destId="{FA5F398A-FCB4-4793-BE13-D1A54780A077}" srcOrd="0" destOrd="0" parTransId="{1B51B836-89DC-4281-A54C-328BFCD14D38}" sibTransId="{EFC8C38C-FD67-4274-BF7D-2E2808D6F9EC}"/>
    <dgm:cxn modelId="{4783D7F7-6639-437F-998B-DB160DE8AA5D}" type="presOf" srcId="{FA5F398A-FCB4-4793-BE13-D1A54780A077}" destId="{952BCF24-F76C-4FA5-83FF-B2FAB99CBD93}" srcOrd="0" destOrd="0" presId="urn:microsoft.com/office/officeart/2005/8/layout/vList2"/>
    <dgm:cxn modelId="{DD6CC1B3-216C-4B0E-B6CF-3E4B1A26401D}" type="presParOf" srcId="{560AFFF7-18C9-4D36-8146-E3F0C9C6030E}" destId="{952BCF24-F76C-4FA5-83FF-B2FAB99CBD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F4A4D8A7-DD71-4B93-9679-C81B630BFCE6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3E27067-28E0-400C-B16B-D0C8EC0B59E0}">
      <dgm:prSet phldrT="[Текст]" custT="1"/>
      <dgm:spPr/>
      <dgm:t>
        <a:bodyPr/>
        <a:lstStyle/>
        <a:p>
          <a:r>
            <a:rPr lang="ru-RU" sz="2000" dirty="0" smtClean="0">
              <a:effectLst/>
              <a:latin typeface="Times New Roman" pitchFamily="18" charset="0"/>
              <a:cs typeface="Times New Roman" pitchFamily="18" charset="0"/>
            </a:rPr>
            <a:t>Благодарностью Министерства сельского хозяйства Российской Федерации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643C5BB-0E8A-42BF-B26E-832A402CDC0E}" type="parTrans" cxnId="{8FC36A74-D55C-4EDA-918E-B6823D101BA5}">
      <dgm:prSet/>
      <dgm:spPr/>
      <dgm:t>
        <a:bodyPr/>
        <a:lstStyle/>
        <a:p>
          <a:endParaRPr lang="ru-RU"/>
        </a:p>
      </dgm:t>
    </dgm:pt>
    <dgm:pt modelId="{0664C1BF-5753-43D2-B9C2-92EF8303F0D5}" type="sibTrans" cxnId="{8FC36A74-D55C-4EDA-918E-B6823D101BA5}">
      <dgm:prSet/>
      <dgm:spPr/>
      <dgm:t>
        <a:bodyPr/>
        <a:lstStyle/>
        <a:p>
          <a:endParaRPr lang="ru-RU"/>
        </a:p>
      </dgm:t>
    </dgm:pt>
    <dgm:pt modelId="{7E2DF117-13EA-49B6-A9CB-943946BBC599}">
      <dgm:prSet phldrT="[Текст]" custT="1"/>
      <dgm:spPr/>
      <dgm:t>
        <a:bodyPr anchor="ctr"/>
        <a:lstStyle/>
        <a:p>
          <a:pPr algn="ctr"/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34 работника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AF68A5E4-C783-460A-85AD-E2959B7F97FB}" type="parTrans" cxnId="{A15563A3-F1A4-47DB-B084-420DB49333FD}">
      <dgm:prSet/>
      <dgm:spPr/>
      <dgm:t>
        <a:bodyPr/>
        <a:lstStyle/>
        <a:p>
          <a:endParaRPr lang="ru-RU"/>
        </a:p>
      </dgm:t>
    </dgm:pt>
    <dgm:pt modelId="{4FF69377-AEB5-4ADF-888C-5AC8727C566F}" type="sibTrans" cxnId="{A15563A3-F1A4-47DB-B084-420DB49333FD}">
      <dgm:prSet/>
      <dgm:spPr/>
      <dgm:t>
        <a:bodyPr/>
        <a:lstStyle/>
        <a:p>
          <a:endParaRPr lang="ru-RU"/>
        </a:p>
      </dgm:t>
    </dgm:pt>
    <dgm:pt modelId="{3649AE08-9953-4FB4-9BB9-32528A34C3A2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 pitchFamily="18" charset="0"/>
              <a:cs typeface="Times New Roman" pitchFamily="18" charset="0"/>
            </a:rPr>
            <a:t>Почетной грамотой Министерства сельского хозяйства Российской Федерации  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A4E6C75-283F-45E2-88CB-BCDCB582FD59}" type="parTrans" cxnId="{37AD4A28-04C5-4572-86D3-F76DA2CB4052}">
      <dgm:prSet/>
      <dgm:spPr/>
      <dgm:t>
        <a:bodyPr/>
        <a:lstStyle/>
        <a:p>
          <a:endParaRPr lang="ru-RU"/>
        </a:p>
      </dgm:t>
    </dgm:pt>
    <dgm:pt modelId="{0BE2AE50-AE04-4AFF-86E6-9914D849F2B8}" type="sibTrans" cxnId="{37AD4A28-04C5-4572-86D3-F76DA2CB4052}">
      <dgm:prSet/>
      <dgm:spPr/>
      <dgm:t>
        <a:bodyPr/>
        <a:lstStyle/>
        <a:p>
          <a:endParaRPr lang="ru-RU"/>
        </a:p>
      </dgm:t>
    </dgm:pt>
    <dgm:pt modelId="{C21E70C2-0B41-4A16-9E0F-1CC64957F2B5}">
      <dgm:prSet phldrT="[Текст]" custT="1"/>
      <dgm:spPr/>
      <dgm:t>
        <a:bodyPr anchor="ctr"/>
        <a:lstStyle/>
        <a:p>
          <a:pPr algn="ctr"/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12 работников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738C7854-A981-4B1C-9E93-B57B2059E642}" type="parTrans" cxnId="{7C28A14E-7CEC-496B-B5C6-B33278758B62}">
      <dgm:prSet/>
      <dgm:spPr/>
      <dgm:t>
        <a:bodyPr/>
        <a:lstStyle/>
        <a:p>
          <a:endParaRPr lang="ru-RU"/>
        </a:p>
      </dgm:t>
    </dgm:pt>
    <dgm:pt modelId="{7EE70CD9-8751-41AA-AE74-7BBDDF7CBA27}" type="sibTrans" cxnId="{7C28A14E-7CEC-496B-B5C6-B33278758B62}">
      <dgm:prSet/>
      <dgm:spPr/>
      <dgm:t>
        <a:bodyPr/>
        <a:lstStyle/>
        <a:p>
          <a:endParaRPr lang="ru-RU"/>
        </a:p>
      </dgm:t>
    </dgm:pt>
    <dgm:pt modelId="{0ECDE72D-4D30-4DB6-9CD9-61379534037A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 pitchFamily="18" charset="0"/>
              <a:cs typeface="Times New Roman" pitchFamily="18" charset="0"/>
            </a:rPr>
            <a:t>Почетной грамотой Правительства Магаданской области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8B93FD9-3FEF-429F-81D4-BAC40C15F230}" type="parTrans" cxnId="{3E53EEBE-236A-4519-9933-8E4352F493C7}">
      <dgm:prSet/>
      <dgm:spPr/>
      <dgm:t>
        <a:bodyPr/>
        <a:lstStyle/>
        <a:p>
          <a:endParaRPr lang="ru-RU"/>
        </a:p>
      </dgm:t>
    </dgm:pt>
    <dgm:pt modelId="{172DD2AF-6D73-43C1-B7F6-F2109F086671}" type="sibTrans" cxnId="{3E53EEBE-236A-4519-9933-8E4352F493C7}">
      <dgm:prSet/>
      <dgm:spPr/>
      <dgm:t>
        <a:bodyPr/>
        <a:lstStyle/>
        <a:p>
          <a:endParaRPr lang="ru-RU"/>
        </a:p>
      </dgm:t>
    </dgm:pt>
    <dgm:pt modelId="{76CC3FE1-DDAC-4DC0-B1C6-D012AE099D83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 pitchFamily="18" charset="0"/>
              <a:cs typeface="Times New Roman" pitchFamily="18" charset="0"/>
            </a:rPr>
            <a:t>Благодарственным письмом губернатора Магаданской области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4951747-16E1-4271-A2A9-2AFCA0416C3B}" type="parTrans" cxnId="{084FA8E0-9C5B-4181-BD51-68AD0D069DA0}">
      <dgm:prSet/>
      <dgm:spPr/>
      <dgm:t>
        <a:bodyPr/>
        <a:lstStyle/>
        <a:p>
          <a:endParaRPr lang="ru-RU"/>
        </a:p>
      </dgm:t>
    </dgm:pt>
    <dgm:pt modelId="{C068047E-EE06-4C66-8CD5-996FEBA0A9E7}" type="sibTrans" cxnId="{084FA8E0-9C5B-4181-BD51-68AD0D069DA0}">
      <dgm:prSet/>
      <dgm:spPr/>
      <dgm:t>
        <a:bodyPr/>
        <a:lstStyle/>
        <a:p>
          <a:endParaRPr lang="ru-RU"/>
        </a:p>
      </dgm:t>
    </dgm:pt>
    <dgm:pt modelId="{EF5901B7-DAFC-46C1-9581-0DE24F9896AB}">
      <dgm:prSet custT="1"/>
      <dgm:spPr/>
      <dgm:t>
        <a:bodyPr anchor="ctr"/>
        <a:lstStyle/>
        <a:p>
          <a:pPr algn="ctr"/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15 работников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A6D6A064-0843-4812-AE5C-43B583B07B5D}" type="parTrans" cxnId="{487BEF0C-12F0-4E8C-9554-F29270199299}">
      <dgm:prSet/>
      <dgm:spPr/>
      <dgm:t>
        <a:bodyPr/>
        <a:lstStyle/>
        <a:p>
          <a:endParaRPr lang="ru-RU"/>
        </a:p>
      </dgm:t>
    </dgm:pt>
    <dgm:pt modelId="{DAB98D51-AA69-43A7-B1F6-BDC9C40096D6}" type="sibTrans" cxnId="{487BEF0C-12F0-4E8C-9554-F29270199299}">
      <dgm:prSet/>
      <dgm:spPr/>
      <dgm:t>
        <a:bodyPr/>
        <a:lstStyle/>
        <a:p>
          <a:endParaRPr lang="ru-RU"/>
        </a:p>
      </dgm:t>
    </dgm:pt>
    <dgm:pt modelId="{D24778CC-D2DC-4BFF-9012-6E6D1CCC29C5}">
      <dgm:prSet custT="1"/>
      <dgm:spPr/>
      <dgm:t>
        <a:bodyPr anchor="ctr"/>
        <a:lstStyle/>
        <a:p>
          <a:pPr algn="ctr"/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35 работников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1FB5B0EC-8116-47B6-B0B8-9AA462B1364E}" type="parTrans" cxnId="{1EEE95FF-DFEB-4371-BFCC-7AA6FD4CA476}">
      <dgm:prSet/>
      <dgm:spPr/>
      <dgm:t>
        <a:bodyPr/>
        <a:lstStyle/>
        <a:p>
          <a:endParaRPr lang="ru-RU"/>
        </a:p>
      </dgm:t>
    </dgm:pt>
    <dgm:pt modelId="{B49D627C-F742-414D-AED9-A6EC4CA2CDAD}" type="sibTrans" cxnId="{1EEE95FF-DFEB-4371-BFCC-7AA6FD4CA476}">
      <dgm:prSet/>
      <dgm:spPr/>
      <dgm:t>
        <a:bodyPr/>
        <a:lstStyle/>
        <a:p>
          <a:endParaRPr lang="ru-RU"/>
        </a:p>
      </dgm:t>
    </dgm:pt>
    <dgm:pt modelId="{2995B626-9B1B-4C0B-9D7D-44EA903DAB02}" type="pres">
      <dgm:prSet presAssocID="{F4A4D8A7-DD71-4B93-9679-C81B630BFCE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2C5BA6-5940-4BC0-A5C2-BD97E5775006}" type="pres">
      <dgm:prSet presAssocID="{93E27067-28E0-400C-B16B-D0C8EC0B59E0}" presName="linNode" presStyleCnt="0"/>
      <dgm:spPr/>
    </dgm:pt>
    <dgm:pt modelId="{F66DA128-07D2-4A7F-83B0-8B2A64DDA551}" type="pres">
      <dgm:prSet presAssocID="{93E27067-28E0-400C-B16B-D0C8EC0B59E0}" presName="parentShp" presStyleLbl="node1" presStyleIdx="0" presStyleCnt="4" custScaleX="102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580BA-2248-4165-96E2-57C47836905B}" type="pres">
      <dgm:prSet presAssocID="{93E27067-28E0-400C-B16B-D0C8EC0B59E0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47A5C-CA3A-40A6-9A0E-B64F93A14AB9}" type="pres">
      <dgm:prSet presAssocID="{0664C1BF-5753-43D2-B9C2-92EF8303F0D5}" presName="spacing" presStyleCnt="0"/>
      <dgm:spPr/>
    </dgm:pt>
    <dgm:pt modelId="{FAC60E08-FAEC-4829-ADBD-223D103A2EBB}" type="pres">
      <dgm:prSet presAssocID="{3649AE08-9953-4FB4-9BB9-32528A34C3A2}" presName="linNode" presStyleCnt="0"/>
      <dgm:spPr/>
    </dgm:pt>
    <dgm:pt modelId="{F1C507F7-6ED5-414B-B216-E1D8C80E07EC}" type="pres">
      <dgm:prSet presAssocID="{3649AE08-9953-4FB4-9BB9-32528A34C3A2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5860C-FC05-418B-AD73-D7224C1D8D30}" type="pres">
      <dgm:prSet presAssocID="{3649AE08-9953-4FB4-9BB9-32528A34C3A2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7A73F-559F-4E36-B20F-B6C7F55EB78B}" type="pres">
      <dgm:prSet presAssocID="{0BE2AE50-AE04-4AFF-86E6-9914D849F2B8}" presName="spacing" presStyleCnt="0"/>
      <dgm:spPr/>
    </dgm:pt>
    <dgm:pt modelId="{46D75A39-56CF-42BC-A674-41BF65EBC423}" type="pres">
      <dgm:prSet presAssocID="{76CC3FE1-DDAC-4DC0-B1C6-D012AE099D83}" presName="linNode" presStyleCnt="0"/>
      <dgm:spPr/>
    </dgm:pt>
    <dgm:pt modelId="{9D2D5620-8F10-49B1-A5F4-8877DC4F2107}" type="pres">
      <dgm:prSet presAssocID="{76CC3FE1-DDAC-4DC0-B1C6-D012AE099D83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6B3C0-F6ED-412C-B35B-B602EDB65ABB}" type="pres">
      <dgm:prSet presAssocID="{76CC3FE1-DDAC-4DC0-B1C6-D012AE099D83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2F253-C571-45CF-87E5-A746C56B028B}" type="pres">
      <dgm:prSet presAssocID="{C068047E-EE06-4C66-8CD5-996FEBA0A9E7}" presName="spacing" presStyleCnt="0"/>
      <dgm:spPr/>
    </dgm:pt>
    <dgm:pt modelId="{0C876AD9-BC45-4DD4-9258-1C2D22C3E70E}" type="pres">
      <dgm:prSet presAssocID="{0ECDE72D-4D30-4DB6-9CD9-61379534037A}" presName="linNode" presStyleCnt="0"/>
      <dgm:spPr/>
    </dgm:pt>
    <dgm:pt modelId="{A94B1902-5FEE-42DC-BEDF-C7F77251B983}" type="pres">
      <dgm:prSet presAssocID="{0ECDE72D-4D30-4DB6-9CD9-61379534037A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A5351-0F54-4BED-A924-D954041825E4}" type="pres">
      <dgm:prSet presAssocID="{0ECDE72D-4D30-4DB6-9CD9-61379534037A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2B3C05-CB04-4FC4-99F5-42E32B8AB048}" type="presOf" srcId="{0ECDE72D-4D30-4DB6-9CD9-61379534037A}" destId="{A94B1902-5FEE-42DC-BEDF-C7F77251B983}" srcOrd="0" destOrd="0" presId="urn:microsoft.com/office/officeart/2005/8/layout/vList6"/>
    <dgm:cxn modelId="{EDE9B958-75D6-413E-A0C5-A17CC980577D}" type="presOf" srcId="{3649AE08-9953-4FB4-9BB9-32528A34C3A2}" destId="{F1C507F7-6ED5-414B-B216-E1D8C80E07EC}" srcOrd="0" destOrd="0" presId="urn:microsoft.com/office/officeart/2005/8/layout/vList6"/>
    <dgm:cxn modelId="{A15563A3-F1A4-47DB-B084-420DB49333FD}" srcId="{93E27067-28E0-400C-B16B-D0C8EC0B59E0}" destId="{7E2DF117-13EA-49B6-A9CB-943946BBC599}" srcOrd="0" destOrd="0" parTransId="{AF68A5E4-C783-460A-85AD-E2959B7F97FB}" sibTransId="{4FF69377-AEB5-4ADF-888C-5AC8727C566F}"/>
    <dgm:cxn modelId="{487BEF0C-12F0-4E8C-9554-F29270199299}" srcId="{3649AE08-9953-4FB4-9BB9-32528A34C3A2}" destId="{EF5901B7-DAFC-46C1-9581-0DE24F9896AB}" srcOrd="0" destOrd="0" parTransId="{A6D6A064-0843-4812-AE5C-43B583B07B5D}" sibTransId="{DAB98D51-AA69-43A7-B1F6-BDC9C40096D6}"/>
    <dgm:cxn modelId="{084FA8E0-9C5B-4181-BD51-68AD0D069DA0}" srcId="{F4A4D8A7-DD71-4B93-9679-C81B630BFCE6}" destId="{76CC3FE1-DDAC-4DC0-B1C6-D012AE099D83}" srcOrd="2" destOrd="0" parTransId="{94951747-16E1-4271-A2A9-2AFCA0416C3B}" sibTransId="{C068047E-EE06-4C66-8CD5-996FEBA0A9E7}"/>
    <dgm:cxn modelId="{D2684E0D-611E-4A43-9BDA-9BA1A5341F98}" type="presOf" srcId="{EF5901B7-DAFC-46C1-9581-0DE24F9896AB}" destId="{EB05860C-FC05-418B-AD73-D7224C1D8D30}" srcOrd="0" destOrd="0" presId="urn:microsoft.com/office/officeart/2005/8/layout/vList6"/>
    <dgm:cxn modelId="{8FC36A74-D55C-4EDA-918E-B6823D101BA5}" srcId="{F4A4D8A7-DD71-4B93-9679-C81B630BFCE6}" destId="{93E27067-28E0-400C-B16B-D0C8EC0B59E0}" srcOrd="0" destOrd="0" parTransId="{4643C5BB-0E8A-42BF-B26E-832A402CDC0E}" sibTransId="{0664C1BF-5753-43D2-B9C2-92EF8303F0D5}"/>
    <dgm:cxn modelId="{37AD4A28-04C5-4572-86D3-F76DA2CB4052}" srcId="{F4A4D8A7-DD71-4B93-9679-C81B630BFCE6}" destId="{3649AE08-9953-4FB4-9BB9-32528A34C3A2}" srcOrd="1" destOrd="0" parTransId="{2A4E6C75-283F-45E2-88CB-BCDCB582FD59}" sibTransId="{0BE2AE50-AE04-4AFF-86E6-9914D849F2B8}"/>
    <dgm:cxn modelId="{3E53EEBE-236A-4519-9933-8E4352F493C7}" srcId="{F4A4D8A7-DD71-4B93-9679-C81B630BFCE6}" destId="{0ECDE72D-4D30-4DB6-9CD9-61379534037A}" srcOrd="3" destOrd="0" parTransId="{18B93FD9-3FEF-429F-81D4-BAC40C15F230}" sibTransId="{172DD2AF-6D73-43C1-B7F6-F2109F086671}"/>
    <dgm:cxn modelId="{2274AD5C-96DF-4EA8-B1A9-A7F7BCA5110F}" type="presOf" srcId="{F4A4D8A7-DD71-4B93-9679-C81B630BFCE6}" destId="{2995B626-9B1B-4C0B-9D7D-44EA903DAB02}" srcOrd="0" destOrd="0" presId="urn:microsoft.com/office/officeart/2005/8/layout/vList6"/>
    <dgm:cxn modelId="{1EEE95FF-DFEB-4371-BFCC-7AA6FD4CA476}" srcId="{76CC3FE1-DDAC-4DC0-B1C6-D012AE099D83}" destId="{D24778CC-D2DC-4BFF-9012-6E6D1CCC29C5}" srcOrd="0" destOrd="0" parTransId="{1FB5B0EC-8116-47B6-B0B8-9AA462B1364E}" sibTransId="{B49D627C-F742-414D-AED9-A6EC4CA2CDAD}"/>
    <dgm:cxn modelId="{04B8652B-08AF-466F-A23A-AB16C631DA91}" type="presOf" srcId="{C21E70C2-0B41-4A16-9E0F-1CC64957F2B5}" destId="{3AEA5351-0F54-4BED-A924-D954041825E4}" srcOrd="0" destOrd="0" presId="urn:microsoft.com/office/officeart/2005/8/layout/vList6"/>
    <dgm:cxn modelId="{F0D6B148-3C1B-4659-BEDD-F9BB2DE381DE}" type="presOf" srcId="{76CC3FE1-DDAC-4DC0-B1C6-D012AE099D83}" destId="{9D2D5620-8F10-49B1-A5F4-8877DC4F2107}" srcOrd="0" destOrd="0" presId="urn:microsoft.com/office/officeart/2005/8/layout/vList6"/>
    <dgm:cxn modelId="{E41F5693-B504-4A3C-8600-2C5BAAEA8823}" type="presOf" srcId="{D24778CC-D2DC-4BFF-9012-6E6D1CCC29C5}" destId="{95E6B3C0-F6ED-412C-B35B-B602EDB65ABB}" srcOrd="0" destOrd="0" presId="urn:microsoft.com/office/officeart/2005/8/layout/vList6"/>
    <dgm:cxn modelId="{135ED5F0-200F-4827-B261-F7DD612C0B77}" type="presOf" srcId="{7E2DF117-13EA-49B6-A9CB-943946BBC599}" destId="{B8A580BA-2248-4165-96E2-57C47836905B}" srcOrd="0" destOrd="0" presId="urn:microsoft.com/office/officeart/2005/8/layout/vList6"/>
    <dgm:cxn modelId="{8BB45328-2F20-4274-AC38-EBC7F9213DC3}" type="presOf" srcId="{93E27067-28E0-400C-B16B-D0C8EC0B59E0}" destId="{F66DA128-07D2-4A7F-83B0-8B2A64DDA551}" srcOrd="0" destOrd="0" presId="urn:microsoft.com/office/officeart/2005/8/layout/vList6"/>
    <dgm:cxn modelId="{7C28A14E-7CEC-496B-B5C6-B33278758B62}" srcId="{0ECDE72D-4D30-4DB6-9CD9-61379534037A}" destId="{C21E70C2-0B41-4A16-9E0F-1CC64957F2B5}" srcOrd="0" destOrd="0" parTransId="{738C7854-A981-4B1C-9E93-B57B2059E642}" sibTransId="{7EE70CD9-8751-41AA-AE74-7BBDDF7CBA27}"/>
    <dgm:cxn modelId="{35885C16-7B97-4462-BE16-9BACAF4CDAC8}" type="presParOf" srcId="{2995B626-9B1B-4C0B-9D7D-44EA903DAB02}" destId="{6C2C5BA6-5940-4BC0-A5C2-BD97E5775006}" srcOrd="0" destOrd="0" presId="urn:microsoft.com/office/officeart/2005/8/layout/vList6"/>
    <dgm:cxn modelId="{9C2A5383-B867-4739-B73C-7531A36524F8}" type="presParOf" srcId="{6C2C5BA6-5940-4BC0-A5C2-BD97E5775006}" destId="{F66DA128-07D2-4A7F-83B0-8B2A64DDA551}" srcOrd="0" destOrd="0" presId="urn:microsoft.com/office/officeart/2005/8/layout/vList6"/>
    <dgm:cxn modelId="{02373251-C812-4A8D-A0F1-B35AC24DCC61}" type="presParOf" srcId="{6C2C5BA6-5940-4BC0-A5C2-BD97E5775006}" destId="{B8A580BA-2248-4165-96E2-57C47836905B}" srcOrd="1" destOrd="0" presId="urn:microsoft.com/office/officeart/2005/8/layout/vList6"/>
    <dgm:cxn modelId="{DA455707-9487-47EA-8BCA-4B95F79E563F}" type="presParOf" srcId="{2995B626-9B1B-4C0B-9D7D-44EA903DAB02}" destId="{93D47A5C-CA3A-40A6-9A0E-B64F93A14AB9}" srcOrd="1" destOrd="0" presId="urn:microsoft.com/office/officeart/2005/8/layout/vList6"/>
    <dgm:cxn modelId="{DFC20D7D-3F58-48C1-B4BE-0B26CE58F779}" type="presParOf" srcId="{2995B626-9B1B-4C0B-9D7D-44EA903DAB02}" destId="{FAC60E08-FAEC-4829-ADBD-223D103A2EBB}" srcOrd="2" destOrd="0" presId="urn:microsoft.com/office/officeart/2005/8/layout/vList6"/>
    <dgm:cxn modelId="{856661D8-2137-4F34-8B55-903E0015720C}" type="presParOf" srcId="{FAC60E08-FAEC-4829-ADBD-223D103A2EBB}" destId="{F1C507F7-6ED5-414B-B216-E1D8C80E07EC}" srcOrd="0" destOrd="0" presId="urn:microsoft.com/office/officeart/2005/8/layout/vList6"/>
    <dgm:cxn modelId="{56CAC766-4510-445F-B537-2FBAF01CB678}" type="presParOf" srcId="{FAC60E08-FAEC-4829-ADBD-223D103A2EBB}" destId="{EB05860C-FC05-418B-AD73-D7224C1D8D30}" srcOrd="1" destOrd="0" presId="urn:microsoft.com/office/officeart/2005/8/layout/vList6"/>
    <dgm:cxn modelId="{EF55DEBC-D8A4-4542-8C31-7354705185C3}" type="presParOf" srcId="{2995B626-9B1B-4C0B-9D7D-44EA903DAB02}" destId="{E1E7A73F-559F-4E36-B20F-B6C7F55EB78B}" srcOrd="3" destOrd="0" presId="urn:microsoft.com/office/officeart/2005/8/layout/vList6"/>
    <dgm:cxn modelId="{CF30DF4A-7ACB-4EF1-AA7D-5F9D65CF9A2A}" type="presParOf" srcId="{2995B626-9B1B-4C0B-9D7D-44EA903DAB02}" destId="{46D75A39-56CF-42BC-A674-41BF65EBC423}" srcOrd="4" destOrd="0" presId="urn:microsoft.com/office/officeart/2005/8/layout/vList6"/>
    <dgm:cxn modelId="{E0B50AE3-F621-4397-80C0-326CD8435C56}" type="presParOf" srcId="{46D75A39-56CF-42BC-A674-41BF65EBC423}" destId="{9D2D5620-8F10-49B1-A5F4-8877DC4F2107}" srcOrd="0" destOrd="0" presId="urn:microsoft.com/office/officeart/2005/8/layout/vList6"/>
    <dgm:cxn modelId="{529775BB-80F7-4EDD-BA84-665721AB92DE}" type="presParOf" srcId="{46D75A39-56CF-42BC-A674-41BF65EBC423}" destId="{95E6B3C0-F6ED-412C-B35B-B602EDB65ABB}" srcOrd="1" destOrd="0" presId="urn:microsoft.com/office/officeart/2005/8/layout/vList6"/>
    <dgm:cxn modelId="{ABE35620-62E8-490D-B021-2B4637C721FA}" type="presParOf" srcId="{2995B626-9B1B-4C0B-9D7D-44EA903DAB02}" destId="{6502F253-C571-45CF-87E5-A746C56B028B}" srcOrd="5" destOrd="0" presId="urn:microsoft.com/office/officeart/2005/8/layout/vList6"/>
    <dgm:cxn modelId="{651F7E2F-668F-4C6E-AFCC-D9CE374A639F}" type="presParOf" srcId="{2995B626-9B1B-4C0B-9D7D-44EA903DAB02}" destId="{0C876AD9-BC45-4DD4-9258-1C2D22C3E70E}" srcOrd="6" destOrd="0" presId="urn:microsoft.com/office/officeart/2005/8/layout/vList6"/>
    <dgm:cxn modelId="{99DDD533-A5BC-4137-A212-1A3415CAA0E2}" type="presParOf" srcId="{0C876AD9-BC45-4DD4-9258-1C2D22C3E70E}" destId="{A94B1902-5FEE-42DC-BEDF-C7F77251B983}" srcOrd="0" destOrd="0" presId="urn:microsoft.com/office/officeart/2005/8/layout/vList6"/>
    <dgm:cxn modelId="{6BE5BB82-8693-400C-A39B-1E2D68EC5354}" type="presParOf" srcId="{0C876AD9-BC45-4DD4-9258-1C2D22C3E70E}" destId="{3AEA5351-0F54-4BED-A924-D954041825E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2112EA1B-448C-4584-8317-B89A48F8A6E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5A4D0F-D9F5-4E59-BD4A-CF45EA975E89}">
      <dgm:prSet custT="1"/>
      <dgm:spPr/>
      <dgm:t>
        <a:bodyPr/>
        <a:lstStyle/>
        <a:p>
          <a:pPr algn="just" rtl="0"/>
          <a:r>
            <a:rPr lang="ru-RU" sz="1800" b="1" i="1" dirty="0" smtClean="0">
              <a:effectLst/>
              <a:latin typeface="Times New Roman" pitchFamily="18" charset="0"/>
              <a:cs typeface="Times New Roman" pitchFamily="18" charset="0"/>
            </a:rPr>
            <a:t>За многолетний добросовестный труд, большой личный вклад в развитие   агропромышленного комплекса, перерабатывающей промышленности Магаданской области и в связи с профессиональным праздником – Днём работника сельского хозяйства и перерабатывающей промышленности награждены:</a:t>
          </a:r>
          <a:endParaRPr lang="ru-RU" sz="1800" b="1" i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2562FD46-B531-4985-8FF0-564067CD72C1}" type="parTrans" cxnId="{6DD6CC46-A643-4BC1-9CBE-604F9956922B}">
      <dgm:prSet/>
      <dgm:spPr/>
      <dgm:t>
        <a:bodyPr/>
        <a:lstStyle/>
        <a:p>
          <a:endParaRPr lang="ru-RU"/>
        </a:p>
      </dgm:t>
    </dgm:pt>
    <dgm:pt modelId="{83860EA6-C55D-4A69-87F9-F49E7D9A9AFF}" type="sibTrans" cxnId="{6DD6CC46-A643-4BC1-9CBE-604F9956922B}">
      <dgm:prSet/>
      <dgm:spPr/>
      <dgm:t>
        <a:bodyPr/>
        <a:lstStyle/>
        <a:p>
          <a:endParaRPr lang="ru-RU"/>
        </a:p>
      </dgm:t>
    </dgm:pt>
    <dgm:pt modelId="{24F36F43-42C0-45C4-91D8-4CCB6094041D}" type="pres">
      <dgm:prSet presAssocID="{2112EA1B-448C-4584-8317-B89A48F8A6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17A018-2E6F-4EEB-874A-AD1E26E78497}" type="pres">
      <dgm:prSet presAssocID="{AC5A4D0F-D9F5-4E59-BD4A-CF45EA975E89}" presName="parentText" presStyleLbl="node1" presStyleIdx="0" presStyleCnt="1" custScaleY="483742" custLinFactNeighborX="0" custLinFactNeighborY="-97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8B7F5A-00B7-49DF-9274-C898F479C3F8}" type="presOf" srcId="{2112EA1B-448C-4584-8317-B89A48F8A6EA}" destId="{24F36F43-42C0-45C4-91D8-4CCB6094041D}" srcOrd="0" destOrd="0" presId="urn:microsoft.com/office/officeart/2005/8/layout/vList2"/>
    <dgm:cxn modelId="{6DD6CC46-A643-4BC1-9CBE-604F9956922B}" srcId="{2112EA1B-448C-4584-8317-B89A48F8A6EA}" destId="{AC5A4D0F-D9F5-4E59-BD4A-CF45EA975E89}" srcOrd="0" destOrd="0" parTransId="{2562FD46-B531-4985-8FF0-564067CD72C1}" sibTransId="{83860EA6-C55D-4A69-87F9-F49E7D9A9AFF}"/>
    <dgm:cxn modelId="{15392FC1-5150-4182-ABAD-F49DC006AD9D}" type="presOf" srcId="{AC5A4D0F-D9F5-4E59-BD4A-CF45EA975E89}" destId="{CE17A018-2E6F-4EEB-874A-AD1E26E78497}" srcOrd="0" destOrd="0" presId="urn:microsoft.com/office/officeart/2005/8/layout/vList2"/>
    <dgm:cxn modelId="{4ADD0545-D16A-4FDB-9553-DF55C0492930}" type="presParOf" srcId="{24F36F43-42C0-45C4-91D8-4CCB6094041D}" destId="{CE17A018-2E6F-4EEB-874A-AD1E26E784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F1F74705-5726-49CF-A3F7-2BCEC70A3040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A654FB91-DA17-4C07-8098-7022E19EC611}">
      <dgm:prSet custT="1"/>
      <dgm:spPr/>
      <dgm:t>
        <a:bodyPr/>
        <a:lstStyle/>
        <a:p>
          <a:pPr algn="ctr" rtl="0"/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Расходы на дорожное хозяйство (дорожный фонд),млн. рублей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D8546AA1-C190-455A-AAE9-3373218115AB}" type="parTrans" cxnId="{DFAC5C40-75E4-43CC-8474-1BD40F0D141D}">
      <dgm:prSet/>
      <dgm:spPr/>
      <dgm:t>
        <a:bodyPr/>
        <a:lstStyle/>
        <a:p>
          <a:endParaRPr lang="ru-RU"/>
        </a:p>
      </dgm:t>
    </dgm:pt>
    <dgm:pt modelId="{8A0894F5-5F5F-4307-B60C-F9477EB8E3D8}" type="sibTrans" cxnId="{DFAC5C40-75E4-43CC-8474-1BD40F0D141D}">
      <dgm:prSet/>
      <dgm:spPr/>
      <dgm:t>
        <a:bodyPr/>
        <a:lstStyle/>
        <a:p>
          <a:endParaRPr lang="ru-RU"/>
        </a:p>
      </dgm:t>
    </dgm:pt>
    <dgm:pt modelId="{863405C2-70DB-41B1-B308-DD59B9CDCFBA}" type="pres">
      <dgm:prSet presAssocID="{F1F74705-5726-49CF-A3F7-2BCEC70A30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AD41B4-F1EF-4525-B517-DF43B4C4A5A4}" type="pres">
      <dgm:prSet presAssocID="{A654FB91-DA17-4C07-8098-7022E19EC61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5ECB2B-7ECC-4AE2-B845-613D80D0FDDD}" type="presOf" srcId="{A654FB91-DA17-4C07-8098-7022E19EC611}" destId="{2EAD41B4-F1EF-4525-B517-DF43B4C4A5A4}" srcOrd="0" destOrd="0" presId="urn:microsoft.com/office/officeart/2005/8/layout/vList2"/>
    <dgm:cxn modelId="{DFAC5C40-75E4-43CC-8474-1BD40F0D141D}" srcId="{F1F74705-5726-49CF-A3F7-2BCEC70A3040}" destId="{A654FB91-DA17-4C07-8098-7022E19EC611}" srcOrd="0" destOrd="0" parTransId="{D8546AA1-C190-455A-AAE9-3373218115AB}" sibTransId="{8A0894F5-5F5F-4307-B60C-F9477EB8E3D8}"/>
    <dgm:cxn modelId="{FE5E69C8-5DF4-41BA-8B45-D12A1EC8D88A}" type="presOf" srcId="{F1F74705-5726-49CF-A3F7-2BCEC70A3040}" destId="{863405C2-70DB-41B1-B308-DD59B9CDCFBA}" srcOrd="0" destOrd="0" presId="urn:microsoft.com/office/officeart/2005/8/layout/vList2"/>
    <dgm:cxn modelId="{CE02F345-99CD-4F16-8DE9-D101EE12E618}" type="presParOf" srcId="{863405C2-70DB-41B1-B308-DD59B9CDCFBA}" destId="{2EAD41B4-F1EF-4525-B517-DF43B4C4A5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C0C8C8A1-5033-49CA-8896-8286A12F6627}" type="doc">
      <dgm:prSet loTypeId="urn:microsoft.com/office/officeart/2005/8/layout/target3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D1D037C-5C9B-4E03-B02A-0A9F4EDA6FF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 соответствии с Бюджетным кодексом Российской Федерации доходы дорожного фонда Магаданской области, сформированного по источникам, определенным статьей 2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Закона Магаданской области от 26.10.2011 № 1434-ОЗ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прогнозируются на 2016 год в общей сумме 1 622 102,4 тыс. рублей.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9474C82-00AB-42AB-AEA9-0F5AA7BCDFCD}" type="parTrans" cxnId="{007F2305-FFE1-42BA-BE98-7FEAAF5FFD9A}">
      <dgm:prSet/>
      <dgm:spPr/>
      <dgm:t>
        <a:bodyPr/>
        <a:lstStyle/>
        <a:p>
          <a:endParaRPr lang="ru-RU"/>
        </a:p>
      </dgm:t>
    </dgm:pt>
    <dgm:pt modelId="{AAD59F83-FF2E-4CF6-B62D-35A65A681DE8}" type="sibTrans" cxnId="{007F2305-FFE1-42BA-BE98-7FEAAF5FFD9A}">
      <dgm:prSet/>
      <dgm:spPr/>
      <dgm:t>
        <a:bodyPr/>
        <a:lstStyle/>
        <a:p>
          <a:endParaRPr lang="ru-RU"/>
        </a:p>
      </dgm:t>
    </dgm:pt>
    <dgm:pt modelId="{63FF7002-6ED2-475C-8D3B-473A7280AAED}">
      <dgm:prSet phldrT="[Текст]" custT="1"/>
      <dgm:spPr/>
      <dgm:t>
        <a:bodyPr/>
        <a:lstStyle/>
        <a:p>
          <a:r>
            <a:rPr lang="ru-RU" sz="1600" dirty="0" smtClean="0">
              <a:ln w="0"/>
              <a:effectLst/>
              <a:latin typeface="Times New Roman" pitchFamily="18" charset="0"/>
              <a:cs typeface="Times New Roman" pitchFamily="18" charset="0"/>
            </a:rPr>
            <a:t>Объем бюджетных ассигнований дорожного фонда Магаданской области на 2016 год -1 622,1 млн. руб.</a:t>
          </a:r>
          <a:endParaRPr lang="ru-RU" sz="16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711A3E4F-64A5-480F-A4F8-0231D70DFD3B}" type="sibTrans" cxnId="{1C800A37-8BB6-44DA-BA5B-4B13CFA39D9F}">
      <dgm:prSet/>
      <dgm:spPr/>
      <dgm:t>
        <a:bodyPr/>
        <a:lstStyle/>
        <a:p>
          <a:endParaRPr lang="ru-RU"/>
        </a:p>
      </dgm:t>
    </dgm:pt>
    <dgm:pt modelId="{22D8EFDC-BB9B-45A1-AF8D-D0BBAE551A19}" type="parTrans" cxnId="{1C800A37-8BB6-44DA-BA5B-4B13CFA39D9F}">
      <dgm:prSet/>
      <dgm:spPr/>
      <dgm:t>
        <a:bodyPr/>
        <a:lstStyle/>
        <a:p>
          <a:endParaRPr lang="ru-RU"/>
        </a:p>
      </dgm:t>
    </dgm:pt>
    <dgm:pt modelId="{46E02A47-0CE5-4DAF-820C-75F9840202FE}" type="pres">
      <dgm:prSet presAssocID="{C0C8C8A1-5033-49CA-8896-8286A12F66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F20928-8E4C-4028-A100-49393E9E3CEC}" type="pres">
      <dgm:prSet presAssocID="{7D1D037C-5C9B-4E03-B02A-0A9F4EDA6FF8}" presName="circle1" presStyleLbl="node1" presStyleIdx="0" presStyleCnt="2"/>
      <dgm:spPr/>
    </dgm:pt>
    <dgm:pt modelId="{7E667951-55F7-4E62-BC45-FBD1FB22389B}" type="pres">
      <dgm:prSet presAssocID="{7D1D037C-5C9B-4E03-B02A-0A9F4EDA6FF8}" presName="space" presStyleCnt="0"/>
      <dgm:spPr/>
    </dgm:pt>
    <dgm:pt modelId="{E48A658A-23F5-47D6-9A6F-D345D5B653EC}" type="pres">
      <dgm:prSet presAssocID="{7D1D037C-5C9B-4E03-B02A-0A9F4EDA6FF8}" presName="rect1" presStyleLbl="alignAcc1" presStyleIdx="0" presStyleCnt="2"/>
      <dgm:spPr/>
      <dgm:t>
        <a:bodyPr/>
        <a:lstStyle/>
        <a:p>
          <a:endParaRPr lang="ru-RU"/>
        </a:p>
      </dgm:t>
    </dgm:pt>
    <dgm:pt modelId="{DD99E6DA-208B-4068-8E95-44FD0A091CE9}" type="pres">
      <dgm:prSet presAssocID="{63FF7002-6ED2-475C-8D3B-473A7280AAED}" presName="vertSpace2" presStyleLbl="node1" presStyleIdx="0" presStyleCnt="2"/>
      <dgm:spPr/>
    </dgm:pt>
    <dgm:pt modelId="{B9175828-E8A8-4C2A-AA24-65E6C3A17C8F}" type="pres">
      <dgm:prSet presAssocID="{63FF7002-6ED2-475C-8D3B-473A7280AAED}" presName="circle2" presStyleLbl="node1" presStyleIdx="1" presStyleCnt="2"/>
      <dgm:spPr/>
    </dgm:pt>
    <dgm:pt modelId="{293E5C1D-D077-4AED-A5DC-F21D271BF670}" type="pres">
      <dgm:prSet presAssocID="{63FF7002-6ED2-475C-8D3B-473A7280AAED}" presName="rect2" presStyleLbl="alignAcc1" presStyleIdx="1" presStyleCnt="2"/>
      <dgm:spPr/>
      <dgm:t>
        <a:bodyPr/>
        <a:lstStyle/>
        <a:p>
          <a:endParaRPr lang="ru-RU"/>
        </a:p>
      </dgm:t>
    </dgm:pt>
    <dgm:pt modelId="{D3047030-F512-4819-85E1-AE5A84025DD1}" type="pres">
      <dgm:prSet presAssocID="{7D1D037C-5C9B-4E03-B02A-0A9F4EDA6FF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1CEAC-4FFB-47A6-946C-F77DB22AAB4E}" type="pres">
      <dgm:prSet presAssocID="{63FF7002-6ED2-475C-8D3B-473A7280AAED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13AD4F-7032-4521-9ED2-A096D531F0D1}" type="presOf" srcId="{7D1D037C-5C9B-4E03-B02A-0A9F4EDA6FF8}" destId="{D3047030-F512-4819-85E1-AE5A84025DD1}" srcOrd="1" destOrd="0" presId="urn:microsoft.com/office/officeart/2005/8/layout/target3"/>
    <dgm:cxn modelId="{6D4E8D5F-E09C-4E75-878B-A15500E4EED1}" type="presOf" srcId="{7D1D037C-5C9B-4E03-B02A-0A9F4EDA6FF8}" destId="{E48A658A-23F5-47D6-9A6F-D345D5B653EC}" srcOrd="0" destOrd="0" presId="urn:microsoft.com/office/officeart/2005/8/layout/target3"/>
    <dgm:cxn modelId="{E3E4D0EC-14BA-4F92-8FDE-F9BAC9223BD3}" type="presOf" srcId="{C0C8C8A1-5033-49CA-8896-8286A12F6627}" destId="{46E02A47-0CE5-4DAF-820C-75F9840202FE}" srcOrd="0" destOrd="0" presId="urn:microsoft.com/office/officeart/2005/8/layout/target3"/>
    <dgm:cxn modelId="{A1E8A708-2C96-4CE7-B6C4-6FCE94E6CD74}" type="presOf" srcId="{63FF7002-6ED2-475C-8D3B-473A7280AAED}" destId="{293E5C1D-D077-4AED-A5DC-F21D271BF670}" srcOrd="0" destOrd="0" presId="urn:microsoft.com/office/officeart/2005/8/layout/target3"/>
    <dgm:cxn modelId="{007F2305-FFE1-42BA-BE98-7FEAAF5FFD9A}" srcId="{C0C8C8A1-5033-49CA-8896-8286A12F6627}" destId="{7D1D037C-5C9B-4E03-B02A-0A9F4EDA6FF8}" srcOrd="0" destOrd="0" parTransId="{79474C82-00AB-42AB-AEA9-0F5AA7BCDFCD}" sibTransId="{AAD59F83-FF2E-4CF6-B62D-35A65A681DE8}"/>
    <dgm:cxn modelId="{1C800A37-8BB6-44DA-BA5B-4B13CFA39D9F}" srcId="{C0C8C8A1-5033-49CA-8896-8286A12F6627}" destId="{63FF7002-6ED2-475C-8D3B-473A7280AAED}" srcOrd="1" destOrd="0" parTransId="{22D8EFDC-BB9B-45A1-AF8D-D0BBAE551A19}" sibTransId="{711A3E4F-64A5-480F-A4F8-0231D70DFD3B}"/>
    <dgm:cxn modelId="{5D49D95C-FDAF-42D1-A668-D1DC5E82238E}" type="presOf" srcId="{63FF7002-6ED2-475C-8D3B-473A7280AAED}" destId="{9FD1CEAC-4FFB-47A6-946C-F77DB22AAB4E}" srcOrd="1" destOrd="0" presId="urn:microsoft.com/office/officeart/2005/8/layout/target3"/>
    <dgm:cxn modelId="{BA2FA78E-0841-4C42-9729-20CC7AC958FD}" type="presParOf" srcId="{46E02A47-0CE5-4DAF-820C-75F9840202FE}" destId="{EFF20928-8E4C-4028-A100-49393E9E3CEC}" srcOrd="0" destOrd="0" presId="urn:microsoft.com/office/officeart/2005/8/layout/target3"/>
    <dgm:cxn modelId="{224791AB-DCA0-4432-BADD-5CF1EFBCD152}" type="presParOf" srcId="{46E02A47-0CE5-4DAF-820C-75F9840202FE}" destId="{7E667951-55F7-4E62-BC45-FBD1FB22389B}" srcOrd="1" destOrd="0" presId="urn:microsoft.com/office/officeart/2005/8/layout/target3"/>
    <dgm:cxn modelId="{C4464E6E-C6BA-43F2-B08D-D78E5B9DA9AC}" type="presParOf" srcId="{46E02A47-0CE5-4DAF-820C-75F9840202FE}" destId="{E48A658A-23F5-47D6-9A6F-D345D5B653EC}" srcOrd="2" destOrd="0" presId="urn:microsoft.com/office/officeart/2005/8/layout/target3"/>
    <dgm:cxn modelId="{024901A2-0DA1-4A70-966F-E00F0AD869BD}" type="presParOf" srcId="{46E02A47-0CE5-4DAF-820C-75F9840202FE}" destId="{DD99E6DA-208B-4068-8E95-44FD0A091CE9}" srcOrd="3" destOrd="0" presId="urn:microsoft.com/office/officeart/2005/8/layout/target3"/>
    <dgm:cxn modelId="{2AD634C2-9AE3-48D6-8843-2190EFAB3BC7}" type="presParOf" srcId="{46E02A47-0CE5-4DAF-820C-75F9840202FE}" destId="{B9175828-E8A8-4C2A-AA24-65E6C3A17C8F}" srcOrd="4" destOrd="0" presId="urn:microsoft.com/office/officeart/2005/8/layout/target3"/>
    <dgm:cxn modelId="{31DC2373-D97A-402D-A305-A44CC203A4F3}" type="presParOf" srcId="{46E02A47-0CE5-4DAF-820C-75F9840202FE}" destId="{293E5C1D-D077-4AED-A5DC-F21D271BF670}" srcOrd="5" destOrd="0" presId="urn:microsoft.com/office/officeart/2005/8/layout/target3"/>
    <dgm:cxn modelId="{F6347F81-D193-407E-A3B6-DD715F6B0408}" type="presParOf" srcId="{46E02A47-0CE5-4DAF-820C-75F9840202FE}" destId="{D3047030-F512-4819-85E1-AE5A84025DD1}" srcOrd="6" destOrd="0" presId="urn:microsoft.com/office/officeart/2005/8/layout/target3"/>
    <dgm:cxn modelId="{E54F8949-E714-4EC9-8004-493AF45B6F5F}" type="presParOf" srcId="{46E02A47-0CE5-4DAF-820C-75F9840202FE}" destId="{9FD1CEAC-4FFB-47A6-946C-F77DB22AAB4E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72CE230A-6893-45D2-B97B-7A6B307BC2C8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76D3C824-B06B-457F-9421-314DF688742A}">
      <dgm:prSet custT="1"/>
      <dgm:spPr/>
      <dgm:t>
        <a:bodyPr/>
        <a:lstStyle/>
        <a:p>
          <a:pPr algn="ctr" rtl="0"/>
          <a:r>
            <a:rPr lang="ru-RU" sz="2400" b="1" i="0" baseline="0" dirty="0" smtClean="0">
              <a:latin typeface="Times New Roman" pitchFamily="18" charset="0"/>
              <a:cs typeface="Times New Roman" pitchFamily="18" charset="0"/>
            </a:rPr>
            <a:t>Расходы на жилищно-коммунальное хозяйство</a:t>
          </a:r>
          <a:endParaRPr lang="ru-RU" sz="2400" b="1" i="0" baseline="0" dirty="0">
            <a:latin typeface="Times New Roman" pitchFamily="18" charset="0"/>
            <a:cs typeface="Times New Roman" pitchFamily="18" charset="0"/>
          </a:endParaRPr>
        </a:p>
      </dgm:t>
    </dgm:pt>
    <dgm:pt modelId="{7A2AA235-03FF-46CC-8D47-5F258E223CE1}" type="parTrans" cxnId="{766ECD8E-29E6-496A-B09B-67A43A8981E7}">
      <dgm:prSet/>
      <dgm:spPr/>
      <dgm:t>
        <a:bodyPr/>
        <a:lstStyle/>
        <a:p>
          <a:endParaRPr lang="ru-RU"/>
        </a:p>
      </dgm:t>
    </dgm:pt>
    <dgm:pt modelId="{AF391DB3-F67A-4046-A9ED-D97590BCDF02}" type="sibTrans" cxnId="{766ECD8E-29E6-496A-B09B-67A43A8981E7}">
      <dgm:prSet/>
      <dgm:spPr/>
      <dgm:t>
        <a:bodyPr/>
        <a:lstStyle/>
        <a:p>
          <a:endParaRPr lang="ru-RU"/>
        </a:p>
      </dgm:t>
    </dgm:pt>
    <dgm:pt modelId="{F65693C6-A649-4254-92ED-2A461BC1AEB3}" type="pres">
      <dgm:prSet presAssocID="{72CE230A-6893-45D2-B97B-7A6B307BC2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E37CE4-3239-443E-BB65-65DE4AC3937C}" type="pres">
      <dgm:prSet presAssocID="{76D3C824-B06B-457F-9421-314DF68874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995ABC-6682-4861-B25E-CC147F1D2862}" type="presOf" srcId="{76D3C824-B06B-457F-9421-314DF688742A}" destId="{74E37CE4-3239-443E-BB65-65DE4AC3937C}" srcOrd="0" destOrd="0" presId="urn:microsoft.com/office/officeart/2005/8/layout/vList2"/>
    <dgm:cxn modelId="{9183E46D-46C1-435A-A612-79BAD89D772E}" type="presOf" srcId="{72CE230A-6893-45D2-B97B-7A6B307BC2C8}" destId="{F65693C6-A649-4254-92ED-2A461BC1AEB3}" srcOrd="0" destOrd="0" presId="urn:microsoft.com/office/officeart/2005/8/layout/vList2"/>
    <dgm:cxn modelId="{766ECD8E-29E6-496A-B09B-67A43A8981E7}" srcId="{72CE230A-6893-45D2-B97B-7A6B307BC2C8}" destId="{76D3C824-B06B-457F-9421-314DF688742A}" srcOrd="0" destOrd="0" parTransId="{7A2AA235-03FF-46CC-8D47-5F258E223CE1}" sibTransId="{AF391DB3-F67A-4046-A9ED-D97590BCDF02}"/>
    <dgm:cxn modelId="{A371154E-821E-4D74-99D4-6083BB3FEC06}" type="presParOf" srcId="{F65693C6-A649-4254-92ED-2A461BC1AEB3}" destId="{74E37CE4-3239-443E-BB65-65DE4AC393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06F84D86-EE5A-4641-8327-C924F9553D49}" type="doc">
      <dgm:prSet loTypeId="urn:microsoft.com/office/officeart/2005/8/layout/process4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CFA994F-96AA-4EE6-9302-B66BE5782C24}">
      <dgm:prSet custT="1"/>
      <dgm:spPr/>
      <dgm:t>
        <a:bodyPr/>
        <a:lstStyle/>
        <a:p>
          <a:pPr rtl="0"/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В среднем бюджетные расходы на каждого жителя области составят  495 рублей</a:t>
          </a:r>
          <a:endParaRPr lang="ru-RU" sz="2000" b="0" i="0" dirty="0">
            <a:latin typeface="Times New Roman" pitchFamily="18" charset="0"/>
            <a:cs typeface="Times New Roman" pitchFamily="18" charset="0"/>
          </a:endParaRPr>
        </a:p>
      </dgm:t>
    </dgm:pt>
    <dgm:pt modelId="{16161B5C-B943-4C9F-8A10-46F0EB95DA2B}" type="parTrans" cxnId="{5485930E-14F5-4A33-8CBD-78090E1D82D6}">
      <dgm:prSet/>
      <dgm:spPr/>
      <dgm:t>
        <a:bodyPr/>
        <a:lstStyle/>
        <a:p>
          <a:endParaRPr lang="ru-RU"/>
        </a:p>
      </dgm:t>
    </dgm:pt>
    <dgm:pt modelId="{A2D29866-E1C2-4578-A023-7AC512D50DFB}" type="sibTrans" cxnId="{5485930E-14F5-4A33-8CBD-78090E1D82D6}">
      <dgm:prSet/>
      <dgm:spPr/>
      <dgm:t>
        <a:bodyPr/>
        <a:lstStyle/>
        <a:p>
          <a:endParaRPr lang="ru-RU"/>
        </a:p>
      </dgm:t>
    </dgm:pt>
    <dgm:pt modelId="{0546E93D-F7EF-4855-983F-765B24D974BB}">
      <dgm:prSet custT="1"/>
      <dgm:spPr/>
      <dgm:t>
        <a:bodyPr/>
        <a:lstStyle/>
        <a:p>
          <a:pPr rtl="0"/>
          <a:r>
            <a:rPr lang="ru-RU" sz="2000" b="0" i="0" dirty="0" smtClean="0">
              <a:ln w="0"/>
              <a:effectLst/>
              <a:latin typeface="Times New Roman" pitchFamily="18" charset="0"/>
              <a:cs typeface="Times New Roman" pitchFamily="18" charset="0"/>
            </a:rPr>
            <a:t>Всего по разделу – 73,4 млн. рублей</a:t>
          </a:r>
          <a:endParaRPr lang="ru-RU" sz="2000" b="0" i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0C2EE958-7249-4BC9-B751-3F142ED0AFE4}" type="parTrans" cxnId="{C18ECD9E-567F-4DD9-ACEF-201E325FFB22}">
      <dgm:prSet/>
      <dgm:spPr/>
      <dgm:t>
        <a:bodyPr/>
        <a:lstStyle/>
        <a:p>
          <a:endParaRPr lang="ru-RU"/>
        </a:p>
      </dgm:t>
    </dgm:pt>
    <dgm:pt modelId="{EC3D3773-C7C1-4135-80E3-B2A9239DFAF8}" type="sibTrans" cxnId="{C18ECD9E-567F-4DD9-ACEF-201E325FFB22}">
      <dgm:prSet/>
      <dgm:spPr/>
      <dgm:t>
        <a:bodyPr/>
        <a:lstStyle/>
        <a:p>
          <a:endParaRPr lang="ru-RU"/>
        </a:p>
      </dgm:t>
    </dgm:pt>
    <dgm:pt modelId="{045C15C3-08FD-4277-A2DF-6043E53312CA}" type="pres">
      <dgm:prSet presAssocID="{06F84D86-EE5A-4641-8327-C924F9553D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73756B-EDEC-4172-86F7-EE07CC5A7000}" type="pres">
      <dgm:prSet presAssocID="{3CFA994F-96AA-4EE6-9302-B66BE5782C24}" presName="boxAndChildren" presStyleCnt="0"/>
      <dgm:spPr/>
    </dgm:pt>
    <dgm:pt modelId="{ADDBAE76-0549-4FB5-9598-0A48B550592E}" type="pres">
      <dgm:prSet presAssocID="{3CFA994F-96AA-4EE6-9302-B66BE5782C24}" presName="parentTextBox" presStyleLbl="node1" presStyleIdx="0" presStyleCnt="2" custLinFactY="55899" custLinFactNeighborX="4007" custLinFactNeighborY="100000"/>
      <dgm:spPr/>
      <dgm:t>
        <a:bodyPr/>
        <a:lstStyle/>
        <a:p>
          <a:endParaRPr lang="ru-RU"/>
        </a:p>
      </dgm:t>
    </dgm:pt>
    <dgm:pt modelId="{D5FD6339-7091-47C1-9D8D-41C50648231D}" type="pres">
      <dgm:prSet presAssocID="{EC3D3773-C7C1-4135-80E3-B2A9239DFAF8}" presName="sp" presStyleCnt="0"/>
      <dgm:spPr/>
    </dgm:pt>
    <dgm:pt modelId="{9CABD065-B32A-4D50-977A-08CCA1E5A619}" type="pres">
      <dgm:prSet presAssocID="{0546E93D-F7EF-4855-983F-765B24D974BB}" presName="arrowAndChildren" presStyleCnt="0"/>
      <dgm:spPr/>
    </dgm:pt>
    <dgm:pt modelId="{2CFA5704-DC6E-45F8-B235-DBB8C29A24B8}" type="pres">
      <dgm:prSet presAssocID="{0546E93D-F7EF-4855-983F-765B24D974BB}" presName="parentTextArrow" presStyleLbl="node1" presStyleIdx="1" presStyleCnt="2" custLinFactNeighborX="30053" custLinFactNeighborY="712"/>
      <dgm:spPr/>
      <dgm:t>
        <a:bodyPr/>
        <a:lstStyle/>
        <a:p>
          <a:endParaRPr lang="ru-RU"/>
        </a:p>
      </dgm:t>
    </dgm:pt>
  </dgm:ptLst>
  <dgm:cxnLst>
    <dgm:cxn modelId="{5485930E-14F5-4A33-8CBD-78090E1D82D6}" srcId="{06F84D86-EE5A-4641-8327-C924F9553D49}" destId="{3CFA994F-96AA-4EE6-9302-B66BE5782C24}" srcOrd="1" destOrd="0" parTransId="{16161B5C-B943-4C9F-8A10-46F0EB95DA2B}" sibTransId="{A2D29866-E1C2-4578-A023-7AC512D50DFB}"/>
    <dgm:cxn modelId="{2B653CED-C16F-4AAF-941D-B09C3E688136}" type="presOf" srcId="{3CFA994F-96AA-4EE6-9302-B66BE5782C24}" destId="{ADDBAE76-0549-4FB5-9598-0A48B550592E}" srcOrd="0" destOrd="0" presId="urn:microsoft.com/office/officeart/2005/8/layout/process4"/>
    <dgm:cxn modelId="{2860D063-1D47-4CE8-98A3-DDC6B67372CD}" type="presOf" srcId="{06F84D86-EE5A-4641-8327-C924F9553D49}" destId="{045C15C3-08FD-4277-A2DF-6043E53312CA}" srcOrd="0" destOrd="0" presId="urn:microsoft.com/office/officeart/2005/8/layout/process4"/>
    <dgm:cxn modelId="{BCF11761-7063-4ED5-A293-E44A63402673}" type="presOf" srcId="{0546E93D-F7EF-4855-983F-765B24D974BB}" destId="{2CFA5704-DC6E-45F8-B235-DBB8C29A24B8}" srcOrd="0" destOrd="0" presId="urn:microsoft.com/office/officeart/2005/8/layout/process4"/>
    <dgm:cxn modelId="{C18ECD9E-567F-4DD9-ACEF-201E325FFB22}" srcId="{06F84D86-EE5A-4641-8327-C924F9553D49}" destId="{0546E93D-F7EF-4855-983F-765B24D974BB}" srcOrd="0" destOrd="0" parTransId="{0C2EE958-7249-4BC9-B751-3F142ED0AFE4}" sibTransId="{EC3D3773-C7C1-4135-80E3-B2A9239DFAF8}"/>
    <dgm:cxn modelId="{E28D62F9-378D-4F60-ABFB-8FDDF683D59B}" type="presParOf" srcId="{045C15C3-08FD-4277-A2DF-6043E53312CA}" destId="{C573756B-EDEC-4172-86F7-EE07CC5A7000}" srcOrd="0" destOrd="0" presId="urn:microsoft.com/office/officeart/2005/8/layout/process4"/>
    <dgm:cxn modelId="{062E4BAD-D196-4D6C-8770-9779A3C428DC}" type="presParOf" srcId="{C573756B-EDEC-4172-86F7-EE07CC5A7000}" destId="{ADDBAE76-0549-4FB5-9598-0A48B550592E}" srcOrd="0" destOrd="0" presId="urn:microsoft.com/office/officeart/2005/8/layout/process4"/>
    <dgm:cxn modelId="{D35E4995-D477-4112-AE5B-B08E2A3A28B5}" type="presParOf" srcId="{045C15C3-08FD-4277-A2DF-6043E53312CA}" destId="{D5FD6339-7091-47C1-9D8D-41C50648231D}" srcOrd="1" destOrd="0" presId="urn:microsoft.com/office/officeart/2005/8/layout/process4"/>
    <dgm:cxn modelId="{2DD7C732-8366-4C0C-8648-BAF18546E1B0}" type="presParOf" srcId="{045C15C3-08FD-4277-A2DF-6043E53312CA}" destId="{9CABD065-B32A-4D50-977A-08CCA1E5A619}" srcOrd="2" destOrd="0" presId="urn:microsoft.com/office/officeart/2005/8/layout/process4"/>
    <dgm:cxn modelId="{5F79889E-EEA6-4E9B-8D85-30D61D995C87}" type="presParOf" srcId="{9CABD065-B32A-4D50-977A-08CCA1E5A619}" destId="{2CFA5704-DC6E-45F8-B235-DBB8C29A24B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916022B-0547-428B-A5EF-62EB6618D72F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A7A67A03-DE04-4983-9A3C-BDCA1CFE5E9B}">
      <dgm:prSet custT="1"/>
      <dgm:spPr/>
      <dgm:t>
        <a:bodyPr/>
        <a:lstStyle/>
        <a:p>
          <a:pPr algn="ctr" rtl="0"/>
          <a:r>
            <a:rPr lang="ru-RU" sz="2400" b="1" i="0" baseline="0" dirty="0" smtClean="0">
              <a:latin typeface="Times New Roman" pitchFamily="18" charset="0"/>
              <a:cs typeface="Times New Roman" pitchFamily="18" charset="0"/>
            </a:rPr>
            <a:t>Расходы на охрану окружающей среды</a:t>
          </a:r>
          <a:endParaRPr lang="ru-RU" sz="2400" b="1" i="0" baseline="0" dirty="0">
            <a:latin typeface="Times New Roman" pitchFamily="18" charset="0"/>
            <a:cs typeface="Times New Roman" pitchFamily="18" charset="0"/>
          </a:endParaRPr>
        </a:p>
      </dgm:t>
    </dgm:pt>
    <dgm:pt modelId="{4C1A801B-3F5E-4017-9A37-2733DC23A999}" type="parTrans" cxnId="{842B5FFF-579E-4639-AF2D-34BFD24628F2}">
      <dgm:prSet/>
      <dgm:spPr/>
      <dgm:t>
        <a:bodyPr/>
        <a:lstStyle/>
        <a:p>
          <a:endParaRPr lang="ru-RU"/>
        </a:p>
      </dgm:t>
    </dgm:pt>
    <dgm:pt modelId="{D96736DD-EAC3-4B6F-B376-A8DB54B9417A}" type="sibTrans" cxnId="{842B5FFF-579E-4639-AF2D-34BFD24628F2}">
      <dgm:prSet/>
      <dgm:spPr/>
      <dgm:t>
        <a:bodyPr/>
        <a:lstStyle/>
        <a:p>
          <a:endParaRPr lang="ru-RU"/>
        </a:p>
      </dgm:t>
    </dgm:pt>
    <dgm:pt modelId="{7DC618E1-972A-48A5-B627-78299ADC3A2D}" type="pres">
      <dgm:prSet presAssocID="{1916022B-0547-428B-A5EF-62EB6618D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7990D5-83F1-4C97-8F15-A88D5CF7E763}" type="pres">
      <dgm:prSet presAssocID="{A7A67A03-DE04-4983-9A3C-BDCA1CFE5E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FBE3F1-2378-47F5-800E-88163A28685E}" type="presOf" srcId="{A7A67A03-DE04-4983-9A3C-BDCA1CFE5E9B}" destId="{D27990D5-83F1-4C97-8F15-A88D5CF7E763}" srcOrd="0" destOrd="0" presId="urn:microsoft.com/office/officeart/2005/8/layout/vList2"/>
    <dgm:cxn modelId="{19ED7DA1-7BF0-41FA-A782-0287DF88E82D}" type="presOf" srcId="{1916022B-0547-428B-A5EF-62EB6618D72F}" destId="{7DC618E1-972A-48A5-B627-78299ADC3A2D}" srcOrd="0" destOrd="0" presId="urn:microsoft.com/office/officeart/2005/8/layout/vList2"/>
    <dgm:cxn modelId="{842B5FFF-579E-4639-AF2D-34BFD24628F2}" srcId="{1916022B-0547-428B-A5EF-62EB6618D72F}" destId="{A7A67A03-DE04-4983-9A3C-BDCA1CFE5E9B}" srcOrd="0" destOrd="0" parTransId="{4C1A801B-3F5E-4017-9A37-2733DC23A999}" sibTransId="{D96736DD-EAC3-4B6F-B376-A8DB54B9417A}"/>
    <dgm:cxn modelId="{EC0F7F07-3278-44AE-8027-5E5D06D16A24}" type="presParOf" srcId="{7DC618E1-972A-48A5-B627-78299ADC3A2D}" destId="{D27990D5-83F1-4C97-8F15-A88D5CF7E7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A8839BD8-0083-418B-AE2C-5D731727B08D}" type="doc">
      <dgm:prSet loTypeId="urn:microsoft.com/office/officeart/2005/8/layout/process1" loCatId="process" qsTypeId="urn:microsoft.com/office/officeart/2005/8/quickstyle/3d3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DBD85814-66F7-4EFC-9CDB-678BC2F14949}">
      <dgm:prSet custT="1"/>
      <dgm:spPr/>
      <dgm:t>
        <a:bodyPr/>
        <a:lstStyle/>
        <a:p>
          <a:pPr rtl="0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Расходы по данному разделу составят 3 296,2 млн. рублей, в среднем бюджетные расходы на каждого жителя составят 22 261 рубль.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62D7EE56-6B81-4F7A-8921-D299BC92520E}" type="parTrans" cxnId="{AA40418C-BA76-408A-91A0-0C3EA1A828F0}">
      <dgm:prSet/>
      <dgm:spPr/>
      <dgm:t>
        <a:bodyPr/>
        <a:lstStyle/>
        <a:p>
          <a:endParaRPr lang="ru-RU"/>
        </a:p>
      </dgm:t>
    </dgm:pt>
    <dgm:pt modelId="{351DF446-9E45-428F-B213-280831FC2245}" type="sibTrans" cxnId="{AA40418C-BA76-408A-91A0-0C3EA1A828F0}">
      <dgm:prSet/>
      <dgm:spPr/>
      <dgm:t>
        <a:bodyPr/>
        <a:lstStyle/>
        <a:p>
          <a:endParaRPr lang="ru-RU"/>
        </a:p>
      </dgm:t>
    </dgm:pt>
    <dgm:pt modelId="{AFAA6BE4-45DC-4ABA-A8DB-47CFDD379EBE}">
      <dgm:prSet custT="1"/>
      <dgm:spPr/>
      <dgm:t>
        <a:bodyPr/>
        <a:lstStyle/>
        <a:p>
          <a:pPr rtl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Субсидии организациям в целях возмещения недополученных доходов в связи с оказанием услуг теплоснабжения от котельных и электрокотельных, электроснабжения от дизельных электростанций, водоснабжения и водоотведения населению, а также государственным и муниципальным учреждениям (включая автономные, бюджетные и казенные)- 2 857,1 млн. рублей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730F2A3A-6A1D-413E-8E3F-498D3087AF80}" type="parTrans" cxnId="{45E606C8-FC65-4B9B-8212-FF7B68A5A255}">
      <dgm:prSet/>
      <dgm:spPr/>
      <dgm:t>
        <a:bodyPr/>
        <a:lstStyle/>
        <a:p>
          <a:endParaRPr lang="ru-RU"/>
        </a:p>
      </dgm:t>
    </dgm:pt>
    <dgm:pt modelId="{C76E7E5A-1894-41F2-A25E-6B71C7E9B62C}" type="sibTrans" cxnId="{45E606C8-FC65-4B9B-8212-FF7B68A5A255}">
      <dgm:prSet/>
      <dgm:spPr/>
      <dgm:t>
        <a:bodyPr/>
        <a:lstStyle/>
        <a:p>
          <a:endParaRPr lang="ru-RU"/>
        </a:p>
      </dgm:t>
    </dgm:pt>
    <dgm:pt modelId="{6EFF7B4D-08D2-4323-9ECD-9E3362D259E5}" type="pres">
      <dgm:prSet presAssocID="{A8839BD8-0083-418B-AE2C-5D731727B0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75628C-5D6F-443A-BB95-031328039BEF}" type="pres">
      <dgm:prSet presAssocID="{DBD85814-66F7-4EFC-9CDB-678BC2F1494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267CC-D160-402B-87DE-5736C20370D9}" type="pres">
      <dgm:prSet presAssocID="{351DF446-9E45-428F-B213-280831FC2245}" presName="sibTrans" presStyleLbl="sibTrans2D1" presStyleIdx="0" presStyleCnt="1"/>
      <dgm:spPr/>
      <dgm:t>
        <a:bodyPr/>
        <a:lstStyle/>
        <a:p>
          <a:endParaRPr lang="ru-RU"/>
        </a:p>
      </dgm:t>
    </dgm:pt>
    <dgm:pt modelId="{35FFF98E-0298-4012-8FF6-E1BF63AA747A}" type="pres">
      <dgm:prSet presAssocID="{351DF446-9E45-428F-B213-280831FC224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815807B-1A44-41CA-A374-12CDC2A35AED}" type="pres">
      <dgm:prSet presAssocID="{AFAA6BE4-45DC-4ABA-A8DB-47CFDD379EBE}" presName="node" presStyleLbl="node1" presStyleIdx="1" presStyleCnt="2" custScaleX="128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6C8565-E714-4A94-8058-9909D999AC1B}" type="presOf" srcId="{DBD85814-66F7-4EFC-9CDB-678BC2F14949}" destId="{9A75628C-5D6F-443A-BB95-031328039BEF}" srcOrd="0" destOrd="0" presId="urn:microsoft.com/office/officeart/2005/8/layout/process1"/>
    <dgm:cxn modelId="{AA40418C-BA76-408A-91A0-0C3EA1A828F0}" srcId="{A8839BD8-0083-418B-AE2C-5D731727B08D}" destId="{DBD85814-66F7-4EFC-9CDB-678BC2F14949}" srcOrd="0" destOrd="0" parTransId="{62D7EE56-6B81-4F7A-8921-D299BC92520E}" sibTransId="{351DF446-9E45-428F-B213-280831FC2245}"/>
    <dgm:cxn modelId="{3DF30838-3077-4D86-A697-6AC461957388}" type="presOf" srcId="{351DF446-9E45-428F-B213-280831FC2245}" destId="{21C267CC-D160-402B-87DE-5736C20370D9}" srcOrd="0" destOrd="0" presId="urn:microsoft.com/office/officeart/2005/8/layout/process1"/>
    <dgm:cxn modelId="{81DFC1F4-3C0C-430F-95FB-BE62D6E4C024}" type="presOf" srcId="{A8839BD8-0083-418B-AE2C-5D731727B08D}" destId="{6EFF7B4D-08D2-4323-9ECD-9E3362D259E5}" srcOrd="0" destOrd="0" presId="urn:microsoft.com/office/officeart/2005/8/layout/process1"/>
    <dgm:cxn modelId="{E9B35715-C5F7-418E-B2AB-E306907DC4BC}" type="presOf" srcId="{351DF446-9E45-428F-B213-280831FC2245}" destId="{35FFF98E-0298-4012-8FF6-E1BF63AA747A}" srcOrd="1" destOrd="0" presId="urn:microsoft.com/office/officeart/2005/8/layout/process1"/>
    <dgm:cxn modelId="{45E606C8-FC65-4B9B-8212-FF7B68A5A255}" srcId="{A8839BD8-0083-418B-AE2C-5D731727B08D}" destId="{AFAA6BE4-45DC-4ABA-A8DB-47CFDD379EBE}" srcOrd="1" destOrd="0" parTransId="{730F2A3A-6A1D-413E-8E3F-498D3087AF80}" sibTransId="{C76E7E5A-1894-41F2-A25E-6B71C7E9B62C}"/>
    <dgm:cxn modelId="{0F37A0DF-9142-4B52-BAB1-DC28D4F03CFB}" type="presOf" srcId="{AFAA6BE4-45DC-4ABA-A8DB-47CFDD379EBE}" destId="{9815807B-1A44-41CA-A374-12CDC2A35AED}" srcOrd="0" destOrd="0" presId="urn:microsoft.com/office/officeart/2005/8/layout/process1"/>
    <dgm:cxn modelId="{FA5E2ABD-ED5D-40F3-B09A-13E06B96BAE0}" type="presParOf" srcId="{6EFF7B4D-08D2-4323-9ECD-9E3362D259E5}" destId="{9A75628C-5D6F-443A-BB95-031328039BEF}" srcOrd="0" destOrd="0" presId="urn:microsoft.com/office/officeart/2005/8/layout/process1"/>
    <dgm:cxn modelId="{804D6813-42E9-40F5-82DA-EA006A1121BD}" type="presParOf" srcId="{6EFF7B4D-08D2-4323-9ECD-9E3362D259E5}" destId="{21C267CC-D160-402B-87DE-5736C20370D9}" srcOrd="1" destOrd="0" presId="urn:microsoft.com/office/officeart/2005/8/layout/process1"/>
    <dgm:cxn modelId="{7F8E16E7-158D-4C45-BFBE-321F396ED01F}" type="presParOf" srcId="{21C267CC-D160-402B-87DE-5736C20370D9}" destId="{35FFF98E-0298-4012-8FF6-E1BF63AA747A}" srcOrd="0" destOrd="0" presId="urn:microsoft.com/office/officeart/2005/8/layout/process1"/>
    <dgm:cxn modelId="{BE5E8504-50FB-4443-97E2-32BD0B7AD344}" type="presParOf" srcId="{6EFF7B4D-08D2-4323-9ECD-9E3362D259E5}" destId="{9815807B-1A44-41CA-A374-12CDC2A35AE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0F1D528-9B30-4CD8-9C1F-ECF30E7AA07C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582DC-B910-45EC-BE69-A68F5C6DCBCA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Общая сумма расходов по разделу- 5 493,5 млн. рублей, в среднем расходы на каждого жителя области составят 37 100,0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0DF99CD-2DF8-4C72-8857-0D9B547D9A82}" type="parTrans" cxnId="{43768D33-2D19-4FFE-BF46-E7285B24BC9B}">
      <dgm:prSet/>
      <dgm:spPr/>
      <dgm:t>
        <a:bodyPr/>
        <a:lstStyle/>
        <a:p>
          <a:endParaRPr lang="ru-RU"/>
        </a:p>
      </dgm:t>
    </dgm:pt>
    <dgm:pt modelId="{4462754E-7C24-4AF8-94E3-05B8EFF8864F}" type="sibTrans" cxnId="{43768D33-2D19-4FFE-BF46-E7285B24BC9B}">
      <dgm:prSet/>
      <dgm:spPr/>
      <dgm:t>
        <a:bodyPr/>
        <a:lstStyle/>
        <a:p>
          <a:endParaRPr lang="ru-RU"/>
        </a:p>
      </dgm:t>
    </dgm:pt>
    <dgm:pt modelId="{A64C3CE1-0C43-47CD-8CB2-37447A52A161}" type="pres">
      <dgm:prSet presAssocID="{B0F1D528-9B30-4CD8-9C1F-ECF30E7AA07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3464EB-86AB-4498-B506-C840DD0A61E0}" type="pres">
      <dgm:prSet presAssocID="{B66582DC-B910-45EC-BE69-A68F5C6DCBCA}" presName="circ1TxSh" presStyleLbl="vennNode1" presStyleIdx="0" presStyleCnt="1" custScaleX="105742" custLinFactX="-31561" custLinFactY="-100000" custLinFactNeighborX="-100000" custLinFactNeighborY="-112500"/>
      <dgm:spPr/>
      <dgm:t>
        <a:bodyPr/>
        <a:lstStyle/>
        <a:p>
          <a:endParaRPr lang="ru-RU"/>
        </a:p>
      </dgm:t>
    </dgm:pt>
  </dgm:ptLst>
  <dgm:cxnLst>
    <dgm:cxn modelId="{43768D33-2D19-4FFE-BF46-E7285B24BC9B}" srcId="{B0F1D528-9B30-4CD8-9C1F-ECF30E7AA07C}" destId="{B66582DC-B910-45EC-BE69-A68F5C6DCBCA}" srcOrd="0" destOrd="0" parTransId="{10DF99CD-2DF8-4C72-8857-0D9B547D9A82}" sibTransId="{4462754E-7C24-4AF8-94E3-05B8EFF8864F}"/>
    <dgm:cxn modelId="{D73F82C0-46D3-432A-A124-DA7201147BBB}" type="presOf" srcId="{B66582DC-B910-45EC-BE69-A68F5C6DCBCA}" destId="{733464EB-86AB-4498-B506-C840DD0A61E0}" srcOrd="0" destOrd="0" presId="urn:microsoft.com/office/officeart/2005/8/layout/venn1"/>
    <dgm:cxn modelId="{507A9578-DF3E-4110-B487-47E83B8E4904}" type="presOf" srcId="{B0F1D528-9B30-4CD8-9C1F-ECF30E7AA07C}" destId="{A64C3CE1-0C43-47CD-8CB2-37447A52A161}" srcOrd="0" destOrd="0" presId="urn:microsoft.com/office/officeart/2005/8/layout/venn1"/>
    <dgm:cxn modelId="{F1ACFF12-CD31-4663-B75E-D53DFCF46F02}" type="presParOf" srcId="{A64C3CE1-0C43-47CD-8CB2-37447A52A161}" destId="{733464EB-86AB-4498-B506-C840DD0A61E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81D2AA-A3A2-420D-AE0E-2ECA13CF22B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94F6A8E-C034-4102-A0E9-EFD8B9E3398A}">
      <dgm:prSet custT="1"/>
      <dgm:spPr/>
      <dgm:t>
        <a:bodyPr/>
        <a:lstStyle/>
        <a:p>
          <a:pPr algn="l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обеспечение устойчивости и сбалансированности бюджетной системы области при соблюдении ограничений, установленных Бюджетным кодексом РФ;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3127654-03AE-4254-BA9A-FE1357AFCF32}" type="parTrans" cxnId="{EDFCC4A7-3191-43A6-ABE0-2455FC6AE2F3}">
      <dgm:prSet/>
      <dgm:spPr/>
      <dgm:t>
        <a:bodyPr/>
        <a:lstStyle/>
        <a:p>
          <a:endParaRPr lang="ru-RU"/>
        </a:p>
      </dgm:t>
    </dgm:pt>
    <dgm:pt modelId="{61DE3C37-0401-486B-AD79-7E4CD5C7E5B3}" type="sibTrans" cxnId="{EDFCC4A7-3191-43A6-ABE0-2455FC6AE2F3}">
      <dgm:prSet/>
      <dgm:spPr/>
      <dgm:t>
        <a:bodyPr/>
        <a:lstStyle/>
        <a:p>
          <a:endParaRPr lang="ru-RU"/>
        </a:p>
      </dgm:t>
    </dgm:pt>
    <dgm:pt modelId="{A2CB3291-AE9D-4155-A59F-0E4EC5153833}" type="pres">
      <dgm:prSet presAssocID="{8881D2AA-A3A2-420D-AE0E-2ECA13CF22B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212B81EF-346B-4088-9BD2-4393BFAFCFAF}" type="pres">
      <dgm:prSet presAssocID="{094F6A8E-C034-4102-A0E9-EFD8B9E3398A}" presName="parenttextcomposite" presStyleCnt="0"/>
      <dgm:spPr/>
    </dgm:pt>
    <dgm:pt modelId="{20F0E812-0170-4C9D-8715-1F5C523672B1}" type="pres">
      <dgm:prSet presAssocID="{094F6A8E-C034-4102-A0E9-EFD8B9E3398A}" presName="parenttext" presStyleLbl="revTx" presStyleIdx="0" presStyleCnt="1" custScaleX="15109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4A684-309A-4B37-9D8B-29949B194B48}" type="pres">
      <dgm:prSet presAssocID="{094F6A8E-C034-4102-A0E9-EFD8B9E3398A}" presName="parallelogramComposite" presStyleCnt="0"/>
      <dgm:spPr/>
    </dgm:pt>
    <dgm:pt modelId="{B1A360B5-4B50-40EA-87A2-9057D7DDF706}" type="pres">
      <dgm:prSet presAssocID="{094F6A8E-C034-4102-A0E9-EFD8B9E3398A}" presName="parallelogram1" presStyleLbl="alignNode1" presStyleIdx="0" presStyleCnt="7"/>
      <dgm:spPr/>
    </dgm:pt>
    <dgm:pt modelId="{0720DB26-2F2C-4EFF-AE3D-BF66787231B9}" type="pres">
      <dgm:prSet presAssocID="{094F6A8E-C034-4102-A0E9-EFD8B9E3398A}" presName="parallelogram2" presStyleLbl="alignNode1" presStyleIdx="1" presStyleCnt="7"/>
      <dgm:spPr/>
    </dgm:pt>
    <dgm:pt modelId="{8ED4AAC7-FE6C-42A4-A151-4A397F7C42AD}" type="pres">
      <dgm:prSet presAssocID="{094F6A8E-C034-4102-A0E9-EFD8B9E3398A}" presName="parallelogram3" presStyleLbl="alignNode1" presStyleIdx="2" presStyleCnt="7"/>
      <dgm:spPr/>
    </dgm:pt>
    <dgm:pt modelId="{274CB11B-5026-41BB-B606-96D523DB9D83}" type="pres">
      <dgm:prSet presAssocID="{094F6A8E-C034-4102-A0E9-EFD8B9E3398A}" presName="parallelogram4" presStyleLbl="alignNode1" presStyleIdx="3" presStyleCnt="7"/>
      <dgm:spPr/>
    </dgm:pt>
    <dgm:pt modelId="{02C86DED-9147-41B1-A838-EC2FE770F977}" type="pres">
      <dgm:prSet presAssocID="{094F6A8E-C034-4102-A0E9-EFD8B9E3398A}" presName="parallelogram5" presStyleLbl="alignNode1" presStyleIdx="4" presStyleCnt="7"/>
      <dgm:spPr/>
    </dgm:pt>
    <dgm:pt modelId="{CA9593DB-D058-4A7D-B42B-0F80746E71D8}" type="pres">
      <dgm:prSet presAssocID="{094F6A8E-C034-4102-A0E9-EFD8B9E3398A}" presName="parallelogram6" presStyleLbl="alignNode1" presStyleIdx="5" presStyleCnt="7"/>
      <dgm:spPr/>
    </dgm:pt>
    <dgm:pt modelId="{350C02E1-310A-40B8-BB4F-023F38A7DA07}" type="pres">
      <dgm:prSet presAssocID="{094F6A8E-C034-4102-A0E9-EFD8B9E3398A}" presName="parallelogram7" presStyleLbl="alignNode1" presStyleIdx="6" presStyleCnt="7"/>
      <dgm:spPr/>
    </dgm:pt>
  </dgm:ptLst>
  <dgm:cxnLst>
    <dgm:cxn modelId="{78AD2470-A57B-43C8-8F36-D359E2803C91}" type="presOf" srcId="{8881D2AA-A3A2-420D-AE0E-2ECA13CF22BB}" destId="{A2CB3291-AE9D-4155-A59F-0E4EC5153833}" srcOrd="0" destOrd="0" presId="urn:microsoft.com/office/officeart/2008/layout/VerticalAccentList"/>
    <dgm:cxn modelId="{EDFCC4A7-3191-43A6-ABE0-2455FC6AE2F3}" srcId="{8881D2AA-A3A2-420D-AE0E-2ECA13CF22BB}" destId="{094F6A8E-C034-4102-A0E9-EFD8B9E3398A}" srcOrd="0" destOrd="0" parTransId="{A3127654-03AE-4254-BA9A-FE1357AFCF32}" sibTransId="{61DE3C37-0401-486B-AD79-7E4CD5C7E5B3}"/>
    <dgm:cxn modelId="{EB269DEA-04EB-4044-9717-8F8522D1A5C2}" type="presOf" srcId="{094F6A8E-C034-4102-A0E9-EFD8B9E3398A}" destId="{20F0E812-0170-4C9D-8715-1F5C523672B1}" srcOrd="0" destOrd="0" presId="urn:microsoft.com/office/officeart/2008/layout/VerticalAccentList"/>
    <dgm:cxn modelId="{8814B9E8-8640-416D-9CEB-7AE8CAB21C45}" type="presParOf" srcId="{A2CB3291-AE9D-4155-A59F-0E4EC5153833}" destId="{212B81EF-346B-4088-9BD2-4393BFAFCFAF}" srcOrd="0" destOrd="0" presId="urn:microsoft.com/office/officeart/2008/layout/VerticalAccentList"/>
    <dgm:cxn modelId="{EE39B7DA-EC39-4F00-8A09-327F4E903DA5}" type="presParOf" srcId="{212B81EF-346B-4088-9BD2-4393BFAFCFAF}" destId="{20F0E812-0170-4C9D-8715-1F5C523672B1}" srcOrd="0" destOrd="0" presId="urn:microsoft.com/office/officeart/2008/layout/VerticalAccentList"/>
    <dgm:cxn modelId="{82C7C44E-2AF9-40CB-B275-E3F2BCF98D9D}" type="presParOf" srcId="{A2CB3291-AE9D-4155-A59F-0E4EC5153833}" destId="{B7F4A684-309A-4B37-9D8B-29949B194B48}" srcOrd="1" destOrd="0" presId="urn:microsoft.com/office/officeart/2008/layout/VerticalAccentList"/>
    <dgm:cxn modelId="{BCEB5570-B424-4350-B8FD-844E9D356749}" type="presParOf" srcId="{B7F4A684-309A-4B37-9D8B-29949B194B48}" destId="{B1A360B5-4B50-40EA-87A2-9057D7DDF706}" srcOrd="0" destOrd="0" presId="urn:microsoft.com/office/officeart/2008/layout/VerticalAccentList"/>
    <dgm:cxn modelId="{37D5A79D-A6CC-49A9-A32B-F428A3C8F24A}" type="presParOf" srcId="{B7F4A684-309A-4B37-9D8B-29949B194B48}" destId="{0720DB26-2F2C-4EFF-AE3D-BF66787231B9}" srcOrd="1" destOrd="0" presId="urn:microsoft.com/office/officeart/2008/layout/VerticalAccentList"/>
    <dgm:cxn modelId="{758086FA-90B6-4665-8C1D-6963C23C0834}" type="presParOf" srcId="{B7F4A684-309A-4B37-9D8B-29949B194B48}" destId="{8ED4AAC7-FE6C-42A4-A151-4A397F7C42AD}" srcOrd="2" destOrd="0" presId="urn:microsoft.com/office/officeart/2008/layout/VerticalAccentList"/>
    <dgm:cxn modelId="{CACA2602-0606-40D0-8A43-0DF201E23296}" type="presParOf" srcId="{B7F4A684-309A-4B37-9D8B-29949B194B48}" destId="{274CB11B-5026-41BB-B606-96D523DB9D83}" srcOrd="3" destOrd="0" presId="urn:microsoft.com/office/officeart/2008/layout/VerticalAccentList"/>
    <dgm:cxn modelId="{4A84B5F0-7D6A-49FD-ACA9-47854C1C4F73}" type="presParOf" srcId="{B7F4A684-309A-4B37-9D8B-29949B194B48}" destId="{02C86DED-9147-41B1-A838-EC2FE770F977}" srcOrd="4" destOrd="0" presId="urn:microsoft.com/office/officeart/2008/layout/VerticalAccentList"/>
    <dgm:cxn modelId="{9855F73E-A09E-4B91-BE81-9E905F18916D}" type="presParOf" srcId="{B7F4A684-309A-4B37-9D8B-29949B194B48}" destId="{CA9593DB-D058-4A7D-B42B-0F80746E71D8}" srcOrd="5" destOrd="0" presId="urn:microsoft.com/office/officeart/2008/layout/VerticalAccentList"/>
    <dgm:cxn modelId="{80AA7541-FBC1-4BD6-B210-52BEC0E2D6CB}" type="presParOf" srcId="{B7F4A684-309A-4B37-9D8B-29949B194B48}" destId="{350C02E1-310A-40B8-BB4F-023F38A7DA0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C67D4AFB-955E-4EC9-8586-B14F444C7004}" type="doc">
      <dgm:prSet loTypeId="urn:microsoft.com/office/officeart/2005/8/layout/vList6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5383002-09B0-4E63-A594-915050B5BED5}">
      <dgm:prSet custT="1"/>
      <dgm:spPr/>
      <dgm:t>
        <a:bodyPr anchor="ctr"/>
        <a:lstStyle/>
        <a:p>
          <a:pPr algn="ctr" rtl="0"/>
          <a:r>
            <a:rPr lang="ru-RU" sz="160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C2041C4-5AFC-48BD-B8C2-475F0A43A2B5}" type="parTrans" cxnId="{039F38A6-A62F-4604-9EA2-5073AE531EEB}">
      <dgm:prSet/>
      <dgm:spPr/>
      <dgm:t>
        <a:bodyPr/>
        <a:lstStyle/>
        <a:p>
          <a:endParaRPr lang="ru-RU"/>
        </a:p>
      </dgm:t>
    </dgm:pt>
    <dgm:pt modelId="{BB48E675-F057-4359-A003-559F2DCC8F73}" type="sibTrans" cxnId="{039F38A6-A62F-4604-9EA2-5073AE531EEB}">
      <dgm:prSet/>
      <dgm:spPr/>
      <dgm:t>
        <a:bodyPr/>
        <a:lstStyle/>
        <a:p>
          <a:endParaRPr lang="ru-RU"/>
        </a:p>
      </dgm:t>
    </dgm:pt>
    <dgm:pt modelId="{A530F558-D14F-4121-9F65-8D3E50F07A39}">
      <dgm:prSet custT="1"/>
      <dgm:spPr/>
      <dgm:t>
        <a:bodyPr anchor="ctr"/>
        <a:lstStyle/>
        <a:p>
          <a:pPr algn="ctr" rtl="0"/>
          <a:r>
            <a:rPr lang="ru-RU" sz="1600" smtClean="0">
              <a:latin typeface="Times New Roman" pitchFamily="18" charset="0"/>
              <a:cs typeface="Times New Roman" pitchFamily="18" charset="0"/>
            </a:rPr>
            <a:t>Дошкольное образование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6196A74-F800-4FE5-A044-1E3513CB6249}" type="parTrans" cxnId="{96E641B9-E4F3-4EB7-8974-48C5247258D1}">
      <dgm:prSet/>
      <dgm:spPr/>
      <dgm:t>
        <a:bodyPr/>
        <a:lstStyle/>
        <a:p>
          <a:endParaRPr lang="ru-RU"/>
        </a:p>
      </dgm:t>
    </dgm:pt>
    <dgm:pt modelId="{70B6C0F5-1B6A-4E35-B2EC-CBD4BC01AFD4}" type="sibTrans" cxnId="{96E641B9-E4F3-4EB7-8974-48C5247258D1}">
      <dgm:prSet/>
      <dgm:spPr/>
      <dgm:t>
        <a:bodyPr/>
        <a:lstStyle/>
        <a:p>
          <a:endParaRPr lang="ru-RU"/>
        </a:p>
      </dgm:t>
    </dgm:pt>
    <dgm:pt modelId="{DD204E7A-8C96-44A2-A316-13EE580F9890}">
      <dgm:prSet custT="1"/>
      <dgm:spPr/>
      <dgm:t>
        <a:bodyPr anchor="ctr"/>
        <a:lstStyle/>
        <a:p>
          <a:pPr algn="ctr" rtl="0"/>
          <a:r>
            <a:rPr lang="ru-RU" sz="1600" smtClean="0">
              <a:latin typeface="Times New Roman" pitchFamily="18" charset="0"/>
              <a:cs typeface="Times New Roman" pitchFamily="18" charset="0"/>
            </a:rPr>
            <a:t>Общее образование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16940F3-BF6B-42D3-A438-493C7CDFFDF6}" type="parTrans" cxnId="{ABC94814-473F-4C32-BC9D-F1707ECA9179}">
      <dgm:prSet/>
      <dgm:spPr/>
      <dgm:t>
        <a:bodyPr/>
        <a:lstStyle/>
        <a:p>
          <a:endParaRPr lang="ru-RU"/>
        </a:p>
      </dgm:t>
    </dgm:pt>
    <dgm:pt modelId="{B8353085-FBFA-42E6-AAC6-95B67CCC871E}" type="sibTrans" cxnId="{ABC94814-473F-4C32-BC9D-F1707ECA9179}">
      <dgm:prSet/>
      <dgm:spPr/>
      <dgm:t>
        <a:bodyPr/>
        <a:lstStyle/>
        <a:p>
          <a:endParaRPr lang="ru-RU"/>
        </a:p>
      </dgm:t>
    </dgm:pt>
    <dgm:pt modelId="{CCEEEF61-3A50-4CB8-824D-EB815B54341C}">
      <dgm:prSet custT="1"/>
      <dgm:spPr/>
      <dgm:t>
        <a:bodyPr anchor="ctr"/>
        <a:lstStyle/>
        <a:p>
          <a:pPr algn="ctr" rtl="0"/>
          <a:r>
            <a:rPr lang="ru-RU" sz="1600" smtClean="0">
              <a:latin typeface="Times New Roman" pitchFamily="18" charset="0"/>
              <a:cs typeface="Times New Roman" pitchFamily="18" charset="0"/>
            </a:rPr>
            <a:t>Среднее профессиональное образование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C1DE306-F928-43A8-96ED-07CEC5F8F137}" type="parTrans" cxnId="{88A3C313-9C88-45B5-9161-8CD4B7A31F83}">
      <dgm:prSet/>
      <dgm:spPr/>
      <dgm:t>
        <a:bodyPr/>
        <a:lstStyle/>
        <a:p>
          <a:endParaRPr lang="ru-RU"/>
        </a:p>
      </dgm:t>
    </dgm:pt>
    <dgm:pt modelId="{62EA4153-02EA-4652-851A-D42C8F9F9A0D}" type="sibTrans" cxnId="{88A3C313-9C88-45B5-9161-8CD4B7A31F83}">
      <dgm:prSet/>
      <dgm:spPr/>
      <dgm:t>
        <a:bodyPr/>
        <a:lstStyle/>
        <a:p>
          <a:endParaRPr lang="ru-RU"/>
        </a:p>
      </dgm:t>
    </dgm:pt>
    <dgm:pt modelId="{232509C0-DA60-44C3-9049-677E8E3C25B2}">
      <dgm:prSet custT="1"/>
      <dgm:spPr/>
      <dgm:t>
        <a:bodyPr anchor="ctr"/>
        <a:lstStyle/>
        <a:p>
          <a:pPr algn="ctr" rtl="0"/>
          <a:r>
            <a:rPr lang="ru-RU" sz="1600" smtClean="0">
              <a:latin typeface="Times New Roman" pitchFamily="18" charset="0"/>
              <a:cs typeface="Times New Roman" pitchFamily="18" charset="0"/>
            </a:rPr>
            <a:t>Профессиональная подготовка, переподготовка и повышение квалификации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B1FEAD8-8957-4D13-BB3D-6CC075834B09}" type="parTrans" cxnId="{EE06B353-FFB5-483E-AD35-12FBCB340F9E}">
      <dgm:prSet/>
      <dgm:spPr/>
      <dgm:t>
        <a:bodyPr/>
        <a:lstStyle/>
        <a:p>
          <a:endParaRPr lang="ru-RU"/>
        </a:p>
      </dgm:t>
    </dgm:pt>
    <dgm:pt modelId="{68F69F45-F3DD-4FA9-A33E-5802793F634E}" type="sibTrans" cxnId="{EE06B353-FFB5-483E-AD35-12FBCB340F9E}">
      <dgm:prSet/>
      <dgm:spPr/>
      <dgm:t>
        <a:bodyPr/>
        <a:lstStyle/>
        <a:p>
          <a:endParaRPr lang="ru-RU"/>
        </a:p>
      </dgm:t>
    </dgm:pt>
    <dgm:pt modelId="{DACC8421-A384-4C48-B30F-FEFF70AB88C2}">
      <dgm:prSet custT="1"/>
      <dgm:spPr/>
      <dgm:t>
        <a:bodyPr anchor="ctr"/>
        <a:lstStyle/>
        <a:p>
          <a:pPr algn="ctr" rtl="0"/>
          <a:r>
            <a:rPr lang="ru-RU" sz="160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B04526A-736E-478E-B879-AB98A8A9440A}" type="parTrans" cxnId="{785353D7-0FBC-43C6-97FE-0323C6CB19FC}">
      <dgm:prSet/>
      <dgm:spPr/>
      <dgm:t>
        <a:bodyPr/>
        <a:lstStyle/>
        <a:p>
          <a:endParaRPr lang="ru-RU"/>
        </a:p>
      </dgm:t>
    </dgm:pt>
    <dgm:pt modelId="{6F8A9460-7D30-4AC0-AE86-7F4DBC685D70}" type="sibTrans" cxnId="{785353D7-0FBC-43C6-97FE-0323C6CB19FC}">
      <dgm:prSet/>
      <dgm:spPr/>
      <dgm:t>
        <a:bodyPr/>
        <a:lstStyle/>
        <a:p>
          <a:endParaRPr lang="ru-RU"/>
        </a:p>
      </dgm:t>
    </dgm:pt>
    <dgm:pt modelId="{AD132633-697B-4FA8-A5B6-30323A4D56C1}">
      <dgm:prSet custT="1"/>
      <dgm:spPr/>
      <dgm:t>
        <a:bodyPr anchor="ctr"/>
        <a:lstStyle/>
        <a:p>
          <a:pPr algn="ctr"/>
          <a:r>
            <a:rPr lang="ru-RU" sz="1600" smtClean="0">
              <a:latin typeface="Times New Roman" pitchFamily="18" charset="0"/>
              <a:cs typeface="Times New Roman" pitchFamily="18" charset="0"/>
            </a:rPr>
            <a:t>1386,2; 25%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377CD63-EF61-4436-96DE-9717EF0490F5}" type="parTrans" cxnId="{C708A42F-2089-4A6E-9AF7-1CFF75135AB7}">
      <dgm:prSet/>
      <dgm:spPr/>
      <dgm:t>
        <a:bodyPr/>
        <a:lstStyle/>
        <a:p>
          <a:endParaRPr lang="ru-RU"/>
        </a:p>
      </dgm:t>
    </dgm:pt>
    <dgm:pt modelId="{3C540341-B639-4A8D-8832-5D67CBCC059F}" type="sibTrans" cxnId="{C708A42F-2089-4A6E-9AF7-1CFF75135AB7}">
      <dgm:prSet/>
      <dgm:spPr/>
      <dgm:t>
        <a:bodyPr/>
        <a:lstStyle/>
        <a:p>
          <a:endParaRPr lang="ru-RU"/>
        </a:p>
      </dgm:t>
    </dgm:pt>
    <dgm:pt modelId="{6EBBC8EB-6DC1-4647-915F-6C4E8DF2AF82}">
      <dgm:prSet custT="1"/>
      <dgm:spPr/>
      <dgm:t>
        <a:bodyPr anchor="ctr"/>
        <a:lstStyle/>
        <a:p>
          <a:pPr algn="ctr"/>
          <a:r>
            <a:rPr lang="ru-RU" sz="1600" smtClean="0">
              <a:latin typeface="Times New Roman" pitchFamily="18" charset="0"/>
              <a:cs typeface="Times New Roman" pitchFamily="18" charset="0"/>
            </a:rPr>
            <a:t>2573,9; 47%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A62CB61-01F4-4C6B-BE4C-0D4BB7523AD9}" type="parTrans" cxnId="{652475E0-02DC-4FB3-A1CD-6363E353D53C}">
      <dgm:prSet/>
      <dgm:spPr/>
      <dgm:t>
        <a:bodyPr/>
        <a:lstStyle/>
        <a:p>
          <a:endParaRPr lang="ru-RU"/>
        </a:p>
      </dgm:t>
    </dgm:pt>
    <dgm:pt modelId="{0AB4F155-5431-425F-9936-DC15B2C3FAB7}" type="sibTrans" cxnId="{652475E0-02DC-4FB3-A1CD-6363E353D53C}">
      <dgm:prSet/>
      <dgm:spPr/>
      <dgm:t>
        <a:bodyPr/>
        <a:lstStyle/>
        <a:p>
          <a:endParaRPr lang="ru-RU"/>
        </a:p>
      </dgm:t>
    </dgm:pt>
    <dgm:pt modelId="{BE68EF4B-66DB-4B5D-B0EA-F8E465F9C332}">
      <dgm:prSet custT="1"/>
      <dgm:spPr/>
      <dgm:t>
        <a:bodyPr anchor="ctr"/>
        <a:lstStyle/>
        <a:p>
          <a:pPr algn="ctr"/>
          <a:r>
            <a:rPr lang="ru-RU" sz="1600" smtClean="0">
              <a:latin typeface="Times New Roman" pitchFamily="18" charset="0"/>
              <a:cs typeface="Times New Roman" pitchFamily="18" charset="0"/>
            </a:rPr>
            <a:t>760,9; 14%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C1CD7B3-BF79-4CBF-97CA-1994950F162A}" type="parTrans" cxnId="{113F241F-7E6F-4A3E-A439-DBA311EF8DA0}">
      <dgm:prSet/>
      <dgm:spPr/>
      <dgm:t>
        <a:bodyPr/>
        <a:lstStyle/>
        <a:p>
          <a:endParaRPr lang="ru-RU"/>
        </a:p>
      </dgm:t>
    </dgm:pt>
    <dgm:pt modelId="{1D849DFA-DD64-4D37-ADE6-D3563FD50FEC}" type="sibTrans" cxnId="{113F241F-7E6F-4A3E-A439-DBA311EF8DA0}">
      <dgm:prSet/>
      <dgm:spPr/>
      <dgm:t>
        <a:bodyPr/>
        <a:lstStyle/>
        <a:p>
          <a:endParaRPr lang="ru-RU"/>
        </a:p>
      </dgm:t>
    </dgm:pt>
    <dgm:pt modelId="{29ADF967-17F5-4886-95B7-72DB744EE35F}">
      <dgm:prSet custT="1"/>
      <dgm:spPr/>
      <dgm:t>
        <a:bodyPr anchor="ctr"/>
        <a:lstStyle/>
        <a:p>
          <a:pPr algn="ctr"/>
          <a:r>
            <a:rPr lang="ru-RU" sz="1600" smtClean="0">
              <a:latin typeface="Times New Roman" pitchFamily="18" charset="0"/>
              <a:cs typeface="Times New Roman" pitchFamily="18" charset="0"/>
            </a:rPr>
            <a:t>63,2; 1%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DAB791E-F375-4E0E-AFC4-4023BC780440}" type="parTrans" cxnId="{63D5308F-43C7-43A5-B398-0370776738AB}">
      <dgm:prSet/>
      <dgm:spPr/>
      <dgm:t>
        <a:bodyPr/>
        <a:lstStyle/>
        <a:p>
          <a:endParaRPr lang="ru-RU"/>
        </a:p>
      </dgm:t>
    </dgm:pt>
    <dgm:pt modelId="{EA0C3AA9-F2AF-4FA4-B1DD-418466C0E9DB}" type="sibTrans" cxnId="{63D5308F-43C7-43A5-B398-0370776738AB}">
      <dgm:prSet/>
      <dgm:spPr/>
      <dgm:t>
        <a:bodyPr/>
        <a:lstStyle/>
        <a:p>
          <a:endParaRPr lang="ru-RU"/>
        </a:p>
      </dgm:t>
    </dgm:pt>
    <dgm:pt modelId="{C46FECD5-0AD5-4C46-878F-C8DD47F360C6}">
      <dgm:prSet custT="1"/>
      <dgm:spPr/>
      <dgm:t>
        <a:bodyPr anchor="ctr"/>
        <a:lstStyle/>
        <a:p>
          <a:pPr algn="ctr"/>
          <a:r>
            <a:rPr lang="ru-RU" sz="1600" smtClean="0">
              <a:latin typeface="Times New Roman" pitchFamily="18" charset="0"/>
              <a:cs typeface="Times New Roman" pitchFamily="18" charset="0"/>
            </a:rPr>
            <a:t>279,2; 5%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E74B27-2865-41BA-8305-FF3B3E948023}" type="parTrans" cxnId="{4092DB2D-AD2D-4143-B238-403BEFEE2656}">
      <dgm:prSet/>
      <dgm:spPr/>
      <dgm:t>
        <a:bodyPr/>
        <a:lstStyle/>
        <a:p>
          <a:endParaRPr lang="ru-RU"/>
        </a:p>
      </dgm:t>
    </dgm:pt>
    <dgm:pt modelId="{957A98AE-9EC8-48F2-AE19-A51849D6FBF4}" type="sibTrans" cxnId="{4092DB2D-AD2D-4143-B238-403BEFEE2656}">
      <dgm:prSet/>
      <dgm:spPr/>
      <dgm:t>
        <a:bodyPr/>
        <a:lstStyle/>
        <a:p>
          <a:endParaRPr lang="ru-RU"/>
        </a:p>
      </dgm:t>
    </dgm:pt>
    <dgm:pt modelId="{1F71ADE3-5099-4982-A1E8-A5EEAFE1133C}">
      <dgm:prSet custT="1"/>
      <dgm:spPr/>
      <dgm:t>
        <a:bodyPr anchor="ctr"/>
        <a:lstStyle/>
        <a:p>
          <a:pPr algn="ctr"/>
          <a:r>
            <a:rPr lang="ru-RU" sz="1600" smtClean="0">
              <a:latin typeface="Times New Roman" pitchFamily="18" charset="0"/>
              <a:cs typeface="Times New Roman" pitchFamily="18" charset="0"/>
            </a:rPr>
            <a:t>430,2; 8%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83575F4-C2B0-43FA-8BDA-316F819CC3F9}" type="parTrans" cxnId="{1CDE6B09-535E-41D9-947B-5C03CB7583EE}">
      <dgm:prSet/>
      <dgm:spPr/>
      <dgm:t>
        <a:bodyPr/>
        <a:lstStyle/>
        <a:p>
          <a:endParaRPr lang="ru-RU"/>
        </a:p>
      </dgm:t>
    </dgm:pt>
    <dgm:pt modelId="{CE422834-80AD-4DC2-BC9B-C295536C49F3}" type="sibTrans" cxnId="{1CDE6B09-535E-41D9-947B-5C03CB7583EE}">
      <dgm:prSet/>
      <dgm:spPr/>
      <dgm:t>
        <a:bodyPr/>
        <a:lstStyle/>
        <a:p>
          <a:endParaRPr lang="ru-RU"/>
        </a:p>
      </dgm:t>
    </dgm:pt>
    <dgm:pt modelId="{021C742C-9420-4D87-950B-8F7FEC634403}" type="pres">
      <dgm:prSet presAssocID="{C67D4AFB-955E-4EC9-8586-B14F444C700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5616BA-C3E0-4D53-8B5C-9B8FA6C5C0DB}" type="pres">
      <dgm:prSet presAssocID="{A530F558-D14F-4121-9F65-8D3E50F07A39}" presName="linNode" presStyleCnt="0"/>
      <dgm:spPr/>
    </dgm:pt>
    <dgm:pt modelId="{EE92D5E7-9FB1-4430-B87E-76994CC26AE9}" type="pres">
      <dgm:prSet presAssocID="{A530F558-D14F-4121-9F65-8D3E50F07A39}" presName="parentShp" presStyleLbl="node1" presStyleIdx="0" presStyleCnt="6" custScaleX="180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5BB6B-4164-4FB9-A7E1-3E5D8BF652AC}" type="pres">
      <dgm:prSet presAssocID="{A530F558-D14F-4121-9F65-8D3E50F07A39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D5EA5-487E-45FF-ACF4-6F5B7E2FC25F}" type="pres">
      <dgm:prSet presAssocID="{70B6C0F5-1B6A-4E35-B2EC-CBD4BC01AFD4}" presName="spacing" presStyleCnt="0"/>
      <dgm:spPr/>
    </dgm:pt>
    <dgm:pt modelId="{59027CDA-9DDF-4BFD-AC4D-8CDEE0C6E856}" type="pres">
      <dgm:prSet presAssocID="{DD204E7A-8C96-44A2-A316-13EE580F9890}" presName="linNode" presStyleCnt="0"/>
      <dgm:spPr/>
    </dgm:pt>
    <dgm:pt modelId="{C87E7C67-30AC-4715-A03D-54E58C38EDAA}" type="pres">
      <dgm:prSet presAssocID="{DD204E7A-8C96-44A2-A316-13EE580F9890}" presName="parentShp" presStyleLbl="node1" presStyleIdx="1" presStyleCnt="6" custScaleX="180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DF70D-C4AC-4878-83D8-C027F61DE218}" type="pres">
      <dgm:prSet presAssocID="{DD204E7A-8C96-44A2-A316-13EE580F9890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9B9CE-EBBF-47CE-8833-6BB9CA627BFA}" type="pres">
      <dgm:prSet presAssocID="{B8353085-FBFA-42E6-AAC6-95B67CCC871E}" presName="spacing" presStyleCnt="0"/>
      <dgm:spPr/>
    </dgm:pt>
    <dgm:pt modelId="{F060D422-63CE-4284-A351-B992316CD02B}" type="pres">
      <dgm:prSet presAssocID="{CCEEEF61-3A50-4CB8-824D-EB815B54341C}" presName="linNode" presStyleCnt="0"/>
      <dgm:spPr/>
    </dgm:pt>
    <dgm:pt modelId="{26A7F4A2-D767-4547-86BE-20A2D797FBE2}" type="pres">
      <dgm:prSet presAssocID="{CCEEEF61-3A50-4CB8-824D-EB815B54341C}" presName="parentShp" presStyleLbl="node1" presStyleIdx="2" presStyleCnt="6" custScaleX="180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9D4F8-BF38-41D2-9236-54C8C2909A75}" type="pres">
      <dgm:prSet presAssocID="{CCEEEF61-3A50-4CB8-824D-EB815B54341C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F6A1A-4269-486C-9A0A-12A24969F48D}" type="pres">
      <dgm:prSet presAssocID="{62EA4153-02EA-4652-851A-D42C8F9F9A0D}" presName="spacing" presStyleCnt="0"/>
      <dgm:spPr/>
    </dgm:pt>
    <dgm:pt modelId="{CAAD7995-00B9-4751-AFC8-A31F60C01EE7}" type="pres">
      <dgm:prSet presAssocID="{232509C0-DA60-44C3-9049-677E8E3C25B2}" presName="linNode" presStyleCnt="0"/>
      <dgm:spPr/>
    </dgm:pt>
    <dgm:pt modelId="{E2E26C19-D07B-4548-BCB9-9DB478C8C056}" type="pres">
      <dgm:prSet presAssocID="{232509C0-DA60-44C3-9049-677E8E3C25B2}" presName="parentShp" presStyleLbl="node1" presStyleIdx="3" presStyleCnt="6" custScaleX="179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0D14B-2E5D-4F29-9F82-2B03F5D2AC8A}" type="pres">
      <dgm:prSet presAssocID="{232509C0-DA60-44C3-9049-677E8E3C25B2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67561-90FE-4F35-ACE7-127E8CF3CE01}" type="pres">
      <dgm:prSet presAssocID="{68F69F45-F3DD-4FA9-A33E-5802793F634E}" presName="spacing" presStyleCnt="0"/>
      <dgm:spPr/>
    </dgm:pt>
    <dgm:pt modelId="{7FB23C7B-7B84-4F80-AE96-193B6D316106}" type="pres">
      <dgm:prSet presAssocID="{DACC8421-A384-4C48-B30F-FEFF70AB88C2}" presName="linNode" presStyleCnt="0"/>
      <dgm:spPr/>
    </dgm:pt>
    <dgm:pt modelId="{652D0678-FB45-4169-BA2E-7A7011E9F803}" type="pres">
      <dgm:prSet presAssocID="{DACC8421-A384-4C48-B30F-FEFF70AB88C2}" presName="parentShp" presStyleLbl="node1" presStyleIdx="4" presStyleCnt="6" custScaleX="179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0B7D5-88EA-412D-B258-F31CC37CA24C}" type="pres">
      <dgm:prSet presAssocID="{DACC8421-A384-4C48-B30F-FEFF70AB88C2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22055-B41C-4C0E-8738-8E10BAB50B5D}" type="pres">
      <dgm:prSet presAssocID="{6F8A9460-7D30-4AC0-AE86-7F4DBC685D70}" presName="spacing" presStyleCnt="0"/>
      <dgm:spPr/>
    </dgm:pt>
    <dgm:pt modelId="{C889AEC1-3511-41DC-9F08-EE865ECF8649}" type="pres">
      <dgm:prSet presAssocID="{95383002-09B0-4E63-A594-915050B5BED5}" presName="linNode" presStyleCnt="0"/>
      <dgm:spPr/>
    </dgm:pt>
    <dgm:pt modelId="{29B285F6-DE41-4266-83C4-3B09839A53D9}" type="pres">
      <dgm:prSet presAssocID="{95383002-09B0-4E63-A594-915050B5BED5}" presName="parentShp" presStyleLbl="node1" presStyleIdx="5" presStyleCnt="6" custScaleX="181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848FE-829F-4DB0-9C14-39D079BD928A}" type="pres">
      <dgm:prSet presAssocID="{95383002-09B0-4E63-A594-915050B5BED5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2475E0-02DC-4FB3-A1CD-6363E353D53C}" srcId="{DD204E7A-8C96-44A2-A316-13EE580F9890}" destId="{6EBBC8EB-6DC1-4647-915F-6C4E8DF2AF82}" srcOrd="0" destOrd="0" parTransId="{7A62CB61-01F4-4C6B-BE4C-0D4BB7523AD9}" sibTransId="{0AB4F155-5431-425F-9936-DC15B2C3FAB7}"/>
    <dgm:cxn modelId="{ABC94814-473F-4C32-BC9D-F1707ECA9179}" srcId="{C67D4AFB-955E-4EC9-8586-B14F444C7004}" destId="{DD204E7A-8C96-44A2-A316-13EE580F9890}" srcOrd="1" destOrd="0" parTransId="{216940F3-BF6B-42D3-A438-493C7CDFFDF6}" sibTransId="{B8353085-FBFA-42E6-AAC6-95B67CCC871E}"/>
    <dgm:cxn modelId="{C0DA30D1-3BBE-4F22-84BC-E307BC7AB7A2}" type="presOf" srcId="{232509C0-DA60-44C3-9049-677E8E3C25B2}" destId="{E2E26C19-D07B-4548-BCB9-9DB478C8C056}" srcOrd="0" destOrd="0" presId="urn:microsoft.com/office/officeart/2005/8/layout/vList6"/>
    <dgm:cxn modelId="{7E3EBFCE-34F7-4297-852D-61D02B914C99}" type="presOf" srcId="{BE68EF4B-66DB-4B5D-B0EA-F8E465F9C332}" destId="{A329D4F8-BF38-41D2-9236-54C8C2909A75}" srcOrd="0" destOrd="0" presId="urn:microsoft.com/office/officeart/2005/8/layout/vList6"/>
    <dgm:cxn modelId="{2457EC9A-7F64-4B63-A1A0-5302906DD717}" type="presOf" srcId="{AD132633-697B-4FA8-A5B6-30323A4D56C1}" destId="{BCD5BB6B-4164-4FB9-A7E1-3E5D8BF652AC}" srcOrd="0" destOrd="0" presId="urn:microsoft.com/office/officeart/2005/8/layout/vList6"/>
    <dgm:cxn modelId="{1CDE6B09-535E-41D9-947B-5C03CB7583EE}" srcId="{95383002-09B0-4E63-A594-915050B5BED5}" destId="{1F71ADE3-5099-4982-A1E8-A5EEAFE1133C}" srcOrd="0" destOrd="0" parTransId="{083575F4-C2B0-43FA-8BDA-316F819CC3F9}" sibTransId="{CE422834-80AD-4DC2-BC9B-C295536C49F3}"/>
    <dgm:cxn modelId="{96E641B9-E4F3-4EB7-8974-48C5247258D1}" srcId="{C67D4AFB-955E-4EC9-8586-B14F444C7004}" destId="{A530F558-D14F-4121-9F65-8D3E50F07A39}" srcOrd="0" destOrd="0" parTransId="{C6196A74-F800-4FE5-A044-1E3513CB6249}" sibTransId="{70B6C0F5-1B6A-4E35-B2EC-CBD4BC01AFD4}"/>
    <dgm:cxn modelId="{EE06B353-FFB5-483E-AD35-12FBCB340F9E}" srcId="{C67D4AFB-955E-4EC9-8586-B14F444C7004}" destId="{232509C0-DA60-44C3-9049-677E8E3C25B2}" srcOrd="3" destOrd="0" parTransId="{5B1FEAD8-8957-4D13-BB3D-6CC075834B09}" sibTransId="{68F69F45-F3DD-4FA9-A33E-5802793F634E}"/>
    <dgm:cxn modelId="{E4F0E701-9D5D-4DAA-940A-F6B4FCA890D2}" type="presOf" srcId="{DACC8421-A384-4C48-B30F-FEFF70AB88C2}" destId="{652D0678-FB45-4169-BA2E-7A7011E9F803}" srcOrd="0" destOrd="0" presId="urn:microsoft.com/office/officeart/2005/8/layout/vList6"/>
    <dgm:cxn modelId="{88A3C313-9C88-45B5-9161-8CD4B7A31F83}" srcId="{C67D4AFB-955E-4EC9-8586-B14F444C7004}" destId="{CCEEEF61-3A50-4CB8-824D-EB815B54341C}" srcOrd="2" destOrd="0" parTransId="{0C1DE306-F928-43A8-96ED-07CEC5F8F137}" sibTransId="{62EA4153-02EA-4652-851A-D42C8F9F9A0D}"/>
    <dgm:cxn modelId="{1E2E20B5-0D8B-4CD1-B8AC-B917BD6C51A7}" type="presOf" srcId="{95383002-09B0-4E63-A594-915050B5BED5}" destId="{29B285F6-DE41-4266-83C4-3B09839A53D9}" srcOrd="0" destOrd="0" presId="urn:microsoft.com/office/officeart/2005/8/layout/vList6"/>
    <dgm:cxn modelId="{039F38A6-A62F-4604-9EA2-5073AE531EEB}" srcId="{C67D4AFB-955E-4EC9-8586-B14F444C7004}" destId="{95383002-09B0-4E63-A594-915050B5BED5}" srcOrd="5" destOrd="0" parTransId="{DC2041C4-5AFC-48BD-B8C2-475F0A43A2B5}" sibTransId="{BB48E675-F057-4359-A003-559F2DCC8F73}"/>
    <dgm:cxn modelId="{67A27264-5133-4EBE-8EA7-9F0DB013A8F0}" type="presOf" srcId="{1F71ADE3-5099-4982-A1E8-A5EEAFE1133C}" destId="{6E4848FE-829F-4DB0-9C14-39D079BD928A}" srcOrd="0" destOrd="0" presId="urn:microsoft.com/office/officeart/2005/8/layout/vList6"/>
    <dgm:cxn modelId="{393B5738-A5B2-4BD5-97DC-9EEA3991CB74}" type="presOf" srcId="{DD204E7A-8C96-44A2-A316-13EE580F9890}" destId="{C87E7C67-30AC-4715-A03D-54E58C38EDAA}" srcOrd="0" destOrd="0" presId="urn:microsoft.com/office/officeart/2005/8/layout/vList6"/>
    <dgm:cxn modelId="{01817E8F-F0D6-4328-B33E-9A7F2BF02CF0}" type="presOf" srcId="{C67D4AFB-955E-4EC9-8586-B14F444C7004}" destId="{021C742C-9420-4D87-950B-8F7FEC634403}" srcOrd="0" destOrd="0" presId="urn:microsoft.com/office/officeart/2005/8/layout/vList6"/>
    <dgm:cxn modelId="{9C3E16A5-7CF7-46DC-A90D-1686695F8C47}" type="presOf" srcId="{C46FECD5-0AD5-4C46-878F-C8DD47F360C6}" destId="{CDC0B7D5-88EA-412D-B258-F31CC37CA24C}" srcOrd="0" destOrd="0" presId="urn:microsoft.com/office/officeart/2005/8/layout/vList6"/>
    <dgm:cxn modelId="{4092DB2D-AD2D-4143-B238-403BEFEE2656}" srcId="{DACC8421-A384-4C48-B30F-FEFF70AB88C2}" destId="{C46FECD5-0AD5-4C46-878F-C8DD47F360C6}" srcOrd="0" destOrd="0" parTransId="{3AE74B27-2865-41BA-8305-FF3B3E948023}" sibTransId="{957A98AE-9EC8-48F2-AE19-A51849D6FBF4}"/>
    <dgm:cxn modelId="{13C86F25-C7A3-4E5B-BD12-481D6B2C82C5}" type="presOf" srcId="{CCEEEF61-3A50-4CB8-824D-EB815B54341C}" destId="{26A7F4A2-D767-4547-86BE-20A2D797FBE2}" srcOrd="0" destOrd="0" presId="urn:microsoft.com/office/officeart/2005/8/layout/vList6"/>
    <dgm:cxn modelId="{113F241F-7E6F-4A3E-A439-DBA311EF8DA0}" srcId="{CCEEEF61-3A50-4CB8-824D-EB815B54341C}" destId="{BE68EF4B-66DB-4B5D-B0EA-F8E465F9C332}" srcOrd="0" destOrd="0" parTransId="{5C1CD7B3-BF79-4CBF-97CA-1994950F162A}" sibTransId="{1D849DFA-DD64-4D37-ADE6-D3563FD50FEC}"/>
    <dgm:cxn modelId="{F839C2A3-7B51-4FC7-96C3-816B9B373E24}" type="presOf" srcId="{29ADF967-17F5-4886-95B7-72DB744EE35F}" destId="{7D30D14B-2E5D-4F29-9F82-2B03F5D2AC8A}" srcOrd="0" destOrd="0" presId="urn:microsoft.com/office/officeart/2005/8/layout/vList6"/>
    <dgm:cxn modelId="{785353D7-0FBC-43C6-97FE-0323C6CB19FC}" srcId="{C67D4AFB-955E-4EC9-8586-B14F444C7004}" destId="{DACC8421-A384-4C48-B30F-FEFF70AB88C2}" srcOrd="4" destOrd="0" parTransId="{1B04526A-736E-478E-B879-AB98A8A9440A}" sibTransId="{6F8A9460-7D30-4AC0-AE86-7F4DBC685D70}"/>
    <dgm:cxn modelId="{C708A42F-2089-4A6E-9AF7-1CFF75135AB7}" srcId="{A530F558-D14F-4121-9F65-8D3E50F07A39}" destId="{AD132633-697B-4FA8-A5B6-30323A4D56C1}" srcOrd="0" destOrd="0" parTransId="{9377CD63-EF61-4436-96DE-9717EF0490F5}" sibTransId="{3C540341-B639-4A8D-8832-5D67CBCC059F}"/>
    <dgm:cxn modelId="{63D5308F-43C7-43A5-B398-0370776738AB}" srcId="{232509C0-DA60-44C3-9049-677E8E3C25B2}" destId="{29ADF967-17F5-4886-95B7-72DB744EE35F}" srcOrd="0" destOrd="0" parTransId="{2DAB791E-F375-4E0E-AFC4-4023BC780440}" sibTransId="{EA0C3AA9-F2AF-4FA4-B1DD-418466C0E9DB}"/>
    <dgm:cxn modelId="{9F620BE9-AD04-4F7C-901C-5348480D5441}" type="presOf" srcId="{6EBBC8EB-6DC1-4647-915F-6C4E8DF2AF82}" destId="{A15DF70D-C4AC-4878-83D8-C027F61DE218}" srcOrd="0" destOrd="0" presId="urn:microsoft.com/office/officeart/2005/8/layout/vList6"/>
    <dgm:cxn modelId="{95DCD11C-D2CD-478B-AD7C-D389C5D0D2F4}" type="presOf" srcId="{A530F558-D14F-4121-9F65-8D3E50F07A39}" destId="{EE92D5E7-9FB1-4430-B87E-76994CC26AE9}" srcOrd="0" destOrd="0" presId="urn:microsoft.com/office/officeart/2005/8/layout/vList6"/>
    <dgm:cxn modelId="{C2E0815F-D1C6-4EDC-93D9-7673D9D35552}" type="presParOf" srcId="{021C742C-9420-4D87-950B-8F7FEC634403}" destId="{565616BA-C3E0-4D53-8B5C-9B8FA6C5C0DB}" srcOrd="0" destOrd="0" presId="urn:microsoft.com/office/officeart/2005/8/layout/vList6"/>
    <dgm:cxn modelId="{C0B593AE-AF5B-41C8-BE5A-27961CC51EBB}" type="presParOf" srcId="{565616BA-C3E0-4D53-8B5C-9B8FA6C5C0DB}" destId="{EE92D5E7-9FB1-4430-B87E-76994CC26AE9}" srcOrd="0" destOrd="0" presId="urn:microsoft.com/office/officeart/2005/8/layout/vList6"/>
    <dgm:cxn modelId="{0B3C60C6-4B89-4DE9-9A55-6AB05B5E7D5A}" type="presParOf" srcId="{565616BA-C3E0-4D53-8B5C-9B8FA6C5C0DB}" destId="{BCD5BB6B-4164-4FB9-A7E1-3E5D8BF652AC}" srcOrd="1" destOrd="0" presId="urn:microsoft.com/office/officeart/2005/8/layout/vList6"/>
    <dgm:cxn modelId="{AD74CF41-6D5D-4407-8C59-49DFF1BC4542}" type="presParOf" srcId="{021C742C-9420-4D87-950B-8F7FEC634403}" destId="{E0CD5EA5-487E-45FF-ACF4-6F5B7E2FC25F}" srcOrd="1" destOrd="0" presId="urn:microsoft.com/office/officeart/2005/8/layout/vList6"/>
    <dgm:cxn modelId="{A4452C62-9D24-4366-86E7-594BAD30AB1E}" type="presParOf" srcId="{021C742C-9420-4D87-950B-8F7FEC634403}" destId="{59027CDA-9DDF-4BFD-AC4D-8CDEE0C6E856}" srcOrd="2" destOrd="0" presId="urn:microsoft.com/office/officeart/2005/8/layout/vList6"/>
    <dgm:cxn modelId="{857CF690-4DC9-4292-8F78-A942313D78ED}" type="presParOf" srcId="{59027CDA-9DDF-4BFD-AC4D-8CDEE0C6E856}" destId="{C87E7C67-30AC-4715-A03D-54E58C38EDAA}" srcOrd="0" destOrd="0" presId="urn:microsoft.com/office/officeart/2005/8/layout/vList6"/>
    <dgm:cxn modelId="{B0D1B796-3AA9-4B9D-AAEE-86FA614B2814}" type="presParOf" srcId="{59027CDA-9DDF-4BFD-AC4D-8CDEE0C6E856}" destId="{A15DF70D-C4AC-4878-83D8-C027F61DE218}" srcOrd="1" destOrd="0" presId="urn:microsoft.com/office/officeart/2005/8/layout/vList6"/>
    <dgm:cxn modelId="{1B32CF4D-BB67-446F-B9A2-56D8FAC9F2FA}" type="presParOf" srcId="{021C742C-9420-4D87-950B-8F7FEC634403}" destId="{98C9B9CE-EBBF-47CE-8833-6BB9CA627BFA}" srcOrd="3" destOrd="0" presId="urn:microsoft.com/office/officeart/2005/8/layout/vList6"/>
    <dgm:cxn modelId="{62F1CBA5-3412-4FF9-9801-C4F08C964C01}" type="presParOf" srcId="{021C742C-9420-4D87-950B-8F7FEC634403}" destId="{F060D422-63CE-4284-A351-B992316CD02B}" srcOrd="4" destOrd="0" presId="urn:microsoft.com/office/officeart/2005/8/layout/vList6"/>
    <dgm:cxn modelId="{C3B9EB11-8845-49BA-9385-881470E0D834}" type="presParOf" srcId="{F060D422-63CE-4284-A351-B992316CD02B}" destId="{26A7F4A2-D767-4547-86BE-20A2D797FBE2}" srcOrd="0" destOrd="0" presId="urn:microsoft.com/office/officeart/2005/8/layout/vList6"/>
    <dgm:cxn modelId="{05106A6E-29E4-4883-9F7B-7BB51C05A1C1}" type="presParOf" srcId="{F060D422-63CE-4284-A351-B992316CD02B}" destId="{A329D4F8-BF38-41D2-9236-54C8C2909A75}" srcOrd="1" destOrd="0" presId="urn:microsoft.com/office/officeart/2005/8/layout/vList6"/>
    <dgm:cxn modelId="{CF4AF041-6770-4DC9-A15D-B3E4DD194B81}" type="presParOf" srcId="{021C742C-9420-4D87-950B-8F7FEC634403}" destId="{564F6A1A-4269-486C-9A0A-12A24969F48D}" srcOrd="5" destOrd="0" presId="urn:microsoft.com/office/officeart/2005/8/layout/vList6"/>
    <dgm:cxn modelId="{0013D8A0-C6C9-4121-88AB-42F84C6C741A}" type="presParOf" srcId="{021C742C-9420-4D87-950B-8F7FEC634403}" destId="{CAAD7995-00B9-4751-AFC8-A31F60C01EE7}" srcOrd="6" destOrd="0" presId="urn:microsoft.com/office/officeart/2005/8/layout/vList6"/>
    <dgm:cxn modelId="{1BC36E34-232D-4E48-8679-3A53BC26C0B9}" type="presParOf" srcId="{CAAD7995-00B9-4751-AFC8-A31F60C01EE7}" destId="{E2E26C19-D07B-4548-BCB9-9DB478C8C056}" srcOrd="0" destOrd="0" presId="urn:microsoft.com/office/officeart/2005/8/layout/vList6"/>
    <dgm:cxn modelId="{D03C3782-AB50-425D-838D-07B7135D552E}" type="presParOf" srcId="{CAAD7995-00B9-4751-AFC8-A31F60C01EE7}" destId="{7D30D14B-2E5D-4F29-9F82-2B03F5D2AC8A}" srcOrd="1" destOrd="0" presId="urn:microsoft.com/office/officeart/2005/8/layout/vList6"/>
    <dgm:cxn modelId="{673C2F13-32AE-48E4-A3C3-227F35B72BCC}" type="presParOf" srcId="{021C742C-9420-4D87-950B-8F7FEC634403}" destId="{A5567561-90FE-4F35-ACE7-127E8CF3CE01}" srcOrd="7" destOrd="0" presId="urn:microsoft.com/office/officeart/2005/8/layout/vList6"/>
    <dgm:cxn modelId="{EE4465BF-FF99-47C7-B9A1-5ACE1DDE9BA1}" type="presParOf" srcId="{021C742C-9420-4D87-950B-8F7FEC634403}" destId="{7FB23C7B-7B84-4F80-AE96-193B6D316106}" srcOrd="8" destOrd="0" presId="urn:microsoft.com/office/officeart/2005/8/layout/vList6"/>
    <dgm:cxn modelId="{D5543C83-1D00-4505-AEF9-7FE58DE1FFAB}" type="presParOf" srcId="{7FB23C7B-7B84-4F80-AE96-193B6D316106}" destId="{652D0678-FB45-4169-BA2E-7A7011E9F803}" srcOrd="0" destOrd="0" presId="urn:microsoft.com/office/officeart/2005/8/layout/vList6"/>
    <dgm:cxn modelId="{B50D2512-FE0B-4186-8E4B-E48C9B8ED6C3}" type="presParOf" srcId="{7FB23C7B-7B84-4F80-AE96-193B6D316106}" destId="{CDC0B7D5-88EA-412D-B258-F31CC37CA24C}" srcOrd="1" destOrd="0" presId="urn:microsoft.com/office/officeart/2005/8/layout/vList6"/>
    <dgm:cxn modelId="{F57B38F7-456D-4C90-B5B4-B71AF502E040}" type="presParOf" srcId="{021C742C-9420-4D87-950B-8F7FEC634403}" destId="{70B22055-B41C-4C0E-8738-8E10BAB50B5D}" srcOrd="9" destOrd="0" presId="urn:microsoft.com/office/officeart/2005/8/layout/vList6"/>
    <dgm:cxn modelId="{D82A2630-5804-49FB-AC09-3E85D041B69C}" type="presParOf" srcId="{021C742C-9420-4D87-950B-8F7FEC634403}" destId="{C889AEC1-3511-41DC-9F08-EE865ECF8649}" srcOrd="10" destOrd="0" presId="urn:microsoft.com/office/officeart/2005/8/layout/vList6"/>
    <dgm:cxn modelId="{63308F78-3756-4F8E-B4E7-283340C0755D}" type="presParOf" srcId="{C889AEC1-3511-41DC-9F08-EE865ECF8649}" destId="{29B285F6-DE41-4266-83C4-3B09839A53D9}" srcOrd="0" destOrd="0" presId="urn:microsoft.com/office/officeart/2005/8/layout/vList6"/>
    <dgm:cxn modelId="{9308545F-6EC6-47E1-9AD0-9DD5BEF25E62}" type="presParOf" srcId="{C889AEC1-3511-41DC-9F08-EE865ECF8649}" destId="{6E4848FE-829F-4DB0-9C14-39D079BD928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4CF58076-162B-4F46-B2F1-881686997CD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41F3FAD-E240-4F51-9F65-11E7B528658F}">
      <dgm:prSet custT="1"/>
      <dgm:spPr/>
      <dgm:t>
        <a:bodyPr/>
        <a:lstStyle/>
        <a:p>
          <a:pPr algn="ctr" rtl="0"/>
          <a:r>
            <a:rPr lang="ru-RU" sz="2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Оценка расходов на образование в 2016 году</a:t>
          </a:r>
          <a:endParaRPr lang="ru-RU" sz="2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62AED9-5C59-489F-A8DD-542F9FFD4BB8}" type="parTrans" cxnId="{1B70B937-55E6-4FCA-9F5A-9D7FC6A9FE9B}">
      <dgm:prSet/>
      <dgm:spPr/>
      <dgm:t>
        <a:bodyPr/>
        <a:lstStyle/>
        <a:p>
          <a:endParaRPr lang="ru-RU"/>
        </a:p>
      </dgm:t>
    </dgm:pt>
    <dgm:pt modelId="{5E1BD541-13BE-47A3-B4CB-C5B88CC5136F}" type="sibTrans" cxnId="{1B70B937-55E6-4FCA-9F5A-9D7FC6A9FE9B}">
      <dgm:prSet/>
      <dgm:spPr/>
      <dgm:t>
        <a:bodyPr/>
        <a:lstStyle/>
        <a:p>
          <a:endParaRPr lang="ru-RU"/>
        </a:p>
      </dgm:t>
    </dgm:pt>
    <dgm:pt modelId="{F397BF83-DA04-498B-86A5-A6CAA8251B6A}" type="pres">
      <dgm:prSet presAssocID="{4CF58076-162B-4F46-B2F1-881686997C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34D0E4-1A0F-453A-BEE8-89A3813123C8}" type="pres">
      <dgm:prSet presAssocID="{F41F3FAD-E240-4F51-9F65-11E7B528658F}" presName="parentText" presStyleLbl="node1" presStyleIdx="0" presStyleCnt="1" custLinFactNeighborY="28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B868D4-3719-426E-B4FA-FAE5F92A4EEE}" type="presOf" srcId="{4CF58076-162B-4F46-B2F1-881686997CD2}" destId="{F397BF83-DA04-498B-86A5-A6CAA8251B6A}" srcOrd="0" destOrd="0" presId="urn:microsoft.com/office/officeart/2005/8/layout/vList2"/>
    <dgm:cxn modelId="{1B70B937-55E6-4FCA-9F5A-9D7FC6A9FE9B}" srcId="{4CF58076-162B-4F46-B2F1-881686997CD2}" destId="{F41F3FAD-E240-4F51-9F65-11E7B528658F}" srcOrd="0" destOrd="0" parTransId="{B562AED9-5C59-489F-A8DD-542F9FFD4BB8}" sibTransId="{5E1BD541-13BE-47A3-B4CB-C5B88CC5136F}"/>
    <dgm:cxn modelId="{E967F1B9-4CCA-4D67-8899-E8F118C9B579}" type="presOf" srcId="{F41F3FAD-E240-4F51-9F65-11E7B528658F}" destId="{2034D0E4-1A0F-453A-BEE8-89A3813123C8}" srcOrd="0" destOrd="0" presId="urn:microsoft.com/office/officeart/2005/8/layout/vList2"/>
    <dgm:cxn modelId="{3F1E63D8-AC21-4BDB-85EE-F589741FC9B0}" type="presParOf" srcId="{F397BF83-DA04-498B-86A5-A6CAA8251B6A}" destId="{2034D0E4-1A0F-453A-BEE8-89A3813123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321DB10E-8864-4F1E-807D-10E507D2D40B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6E9DB80-874A-4BF5-AE89-79CE0EB389CE}">
      <dgm:prSet custT="1"/>
      <dgm:spPr/>
      <dgm:t>
        <a:bodyPr/>
        <a:lstStyle/>
        <a:p>
          <a:pPr rtl="0"/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2016 году на реализацию мероприятий в сфере образования за счет средств областного бюджета Магаданской области направлено 5 493,5 млн. рублей</a:t>
          </a:r>
          <a:endParaRPr lang="ru-RU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26C5DE-37AE-4777-883C-309011056CEB}" type="parTrans" cxnId="{66468934-9975-44D1-8CA0-66CCF38E2738}">
      <dgm:prSet/>
      <dgm:spPr/>
      <dgm:t>
        <a:bodyPr/>
        <a:lstStyle/>
        <a:p>
          <a:endParaRPr lang="ru-RU"/>
        </a:p>
      </dgm:t>
    </dgm:pt>
    <dgm:pt modelId="{4DA39A0C-A228-4562-B97E-40FE24DC4E5A}" type="sibTrans" cxnId="{66468934-9975-44D1-8CA0-66CCF38E2738}">
      <dgm:prSet/>
      <dgm:spPr/>
      <dgm:t>
        <a:bodyPr/>
        <a:lstStyle/>
        <a:p>
          <a:endParaRPr lang="ru-RU"/>
        </a:p>
      </dgm:t>
    </dgm:pt>
    <dgm:pt modelId="{003B2B2B-4E67-4EB6-87B0-A86DDD09D6B4}" type="pres">
      <dgm:prSet presAssocID="{321DB10E-8864-4F1E-807D-10E507D2D4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85BC85A-8315-4705-91E2-10758004203C}" type="pres">
      <dgm:prSet presAssocID="{321DB10E-8864-4F1E-807D-10E507D2D40B}" presName="Name1" presStyleCnt="0"/>
      <dgm:spPr/>
    </dgm:pt>
    <dgm:pt modelId="{0A341543-DB55-441D-9936-E01C8E9E5CE3}" type="pres">
      <dgm:prSet presAssocID="{321DB10E-8864-4F1E-807D-10E507D2D40B}" presName="cycle" presStyleCnt="0"/>
      <dgm:spPr/>
    </dgm:pt>
    <dgm:pt modelId="{41DD5612-AD11-4330-823B-0FAA09D444E2}" type="pres">
      <dgm:prSet presAssocID="{321DB10E-8864-4F1E-807D-10E507D2D40B}" presName="srcNode" presStyleLbl="node1" presStyleIdx="0" presStyleCnt="1"/>
      <dgm:spPr/>
    </dgm:pt>
    <dgm:pt modelId="{E607692E-7EA2-43A4-8F89-200F77EB7B62}" type="pres">
      <dgm:prSet presAssocID="{321DB10E-8864-4F1E-807D-10E507D2D40B}" presName="conn" presStyleLbl="parChTrans1D2" presStyleIdx="0" presStyleCnt="1"/>
      <dgm:spPr/>
      <dgm:t>
        <a:bodyPr/>
        <a:lstStyle/>
        <a:p>
          <a:endParaRPr lang="ru-RU"/>
        </a:p>
      </dgm:t>
    </dgm:pt>
    <dgm:pt modelId="{77138A95-4B38-45C6-B4A3-F0D59833E753}" type="pres">
      <dgm:prSet presAssocID="{321DB10E-8864-4F1E-807D-10E507D2D40B}" presName="extraNode" presStyleLbl="node1" presStyleIdx="0" presStyleCnt="1"/>
      <dgm:spPr/>
    </dgm:pt>
    <dgm:pt modelId="{0ED5076B-0C00-4921-BA3D-450D0F782251}" type="pres">
      <dgm:prSet presAssocID="{321DB10E-8864-4F1E-807D-10E507D2D40B}" presName="dstNode" presStyleLbl="node1" presStyleIdx="0" presStyleCnt="1"/>
      <dgm:spPr/>
    </dgm:pt>
    <dgm:pt modelId="{8FA28AAF-B590-478A-9AF0-90AF47802B31}" type="pres">
      <dgm:prSet presAssocID="{F6E9DB80-874A-4BF5-AE89-79CE0EB389CE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1CF92-7E71-42A6-8077-A46E2F96FDFD}" type="pres">
      <dgm:prSet presAssocID="{F6E9DB80-874A-4BF5-AE89-79CE0EB389CE}" presName="accent_1" presStyleCnt="0"/>
      <dgm:spPr/>
    </dgm:pt>
    <dgm:pt modelId="{B66336A8-8BA8-482C-959E-71F29543776D}" type="pres">
      <dgm:prSet presAssocID="{F6E9DB80-874A-4BF5-AE89-79CE0EB389CE}" presName="accentRepeatNode" presStyleLbl="solidFgAcc1" presStyleIdx="0" presStyleCnt="1"/>
      <dgm:spPr/>
    </dgm:pt>
  </dgm:ptLst>
  <dgm:cxnLst>
    <dgm:cxn modelId="{68492EBC-1482-4850-9887-8D09C43AED4C}" type="presOf" srcId="{F6E9DB80-874A-4BF5-AE89-79CE0EB389CE}" destId="{8FA28AAF-B590-478A-9AF0-90AF47802B31}" srcOrd="0" destOrd="0" presId="urn:microsoft.com/office/officeart/2008/layout/VerticalCurvedList"/>
    <dgm:cxn modelId="{DF2D7C61-2104-426A-B407-646CEBE6A3CE}" type="presOf" srcId="{4DA39A0C-A228-4562-B97E-40FE24DC4E5A}" destId="{E607692E-7EA2-43A4-8F89-200F77EB7B62}" srcOrd="0" destOrd="0" presId="urn:microsoft.com/office/officeart/2008/layout/VerticalCurvedList"/>
    <dgm:cxn modelId="{66468934-9975-44D1-8CA0-66CCF38E2738}" srcId="{321DB10E-8864-4F1E-807D-10E507D2D40B}" destId="{F6E9DB80-874A-4BF5-AE89-79CE0EB389CE}" srcOrd="0" destOrd="0" parTransId="{BA26C5DE-37AE-4777-883C-309011056CEB}" sibTransId="{4DA39A0C-A228-4562-B97E-40FE24DC4E5A}"/>
    <dgm:cxn modelId="{1F061418-995C-45E4-93CC-D11238CDE68D}" type="presOf" srcId="{321DB10E-8864-4F1E-807D-10E507D2D40B}" destId="{003B2B2B-4E67-4EB6-87B0-A86DDD09D6B4}" srcOrd="0" destOrd="0" presId="urn:microsoft.com/office/officeart/2008/layout/VerticalCurvedList"/>
    <dgm:cxn modelId="{AC098B85-9A08-4E99-A5DA-061E6BCE3F70}" type="presParOf" srcId="{003B2B2B-4E67-4EB6-87B0-A86DDD09D6B4}" destId="{B85BC85A-8315-4705-91E2-10758004203C}" srcOrd="0" destOrd="0" presId="urn:microsoft.com/office/officeart/2008/layout/VerticalCurvedList"/>
    <dgm:cxn modelId="{FCDCF53A-22F1-4EC5-A862-A244F45AC35C}" type="presParOf" srcId="{B85BC85A-8315-4705-91E2-10758004203C}" destId="{0A341543-DB55-441D-9936-E01C8E9E5CE3}" srcOrd="0" destOrd="0" presId="urn:microsoft.com/office/officeart/2008/layout/VerticalCurvedList"/>
    <dgm:cxn modelId="{CB20ED2D-022B-45B1-9210-114F19C304AC}" type="presParOf" srcId="{0A341543-DB55-441D-9936-E01C8E9E5CE3}" destId="{41DD5612-AD11-4330-823B-0FAA09D444E2}" srcOrd="0" destOrd="0" presId="urn:microsoft.com/office/officeart/2008/layout/VerticalCurvedList"/>
    <dgm:cxn modelId="{853686A0-5C3F-4481-92DA-51AC091089E7}" type="presParOf" srcId="{0A341543-DB55-441D-9936-E01C8E9E5CE3}" destId="{E607692E-7EA2-43A4-8F89-200F77EB7B62}" srcOrd="1" destOrd="0" presId="urn:microsoft.com/office/officeart/2008/layout/VerticalCurvedList"/>
    <dgm:cxn modelId="{E9B255AF-FA3A-410F-8308-CEA0E724F598}" type="presParOf" srcId="{0A341543-DB55-441D-9936-E01C8E9E5CE3}" destId="{77138A95-4B38-45C6-B4A3-F0D59833E753}" srcOrd="2" destOrd="0" presId="urn:microsoft.com/office/officeart/2008/layout/VerticalCurvedList"/>
    <dgm:cxn modelId="{F74F017F-AD38-42AC-86FA-176D9E87331D}" type="presParOf" srcId="{0A341543-DB55-441D-9936-E01C8E9E5CE3}" destId="{0ED5076B-0C00-4921-BA3D-450D0F782251}" srcOrd="3" destOrd="0" presId="urn:microsoft.com/office/officeart/2008/layout/VerticalCurvedList"/>
    <dgm:cxn modelId="{EE3B1BDB-3087-4E76-908C-BCBDB38FE710}" type="presParOf" srcId="{B85BC85A-8315-4705-91E2-10758004203C}" destId="{8FA28AAF-B590-478A-9AF0-90AF47802B31}" srcOrd="1" destOrd="0" presId="urn:microsoft.com/office/officeart/2008/layout/VerticalCurvedList"/>
    <dgm:cxn modelId="{C8014793-B1AA-4721-B692-7F0663C52484}" type="presParOf" srcId="{B85BC85A-8315-4705-91E2-10758004203C}" destId="{0611CF92-7E71-42A6-8077-A46E2F96FDFD}" srcOrd="2" destOrd="0" presId="urn:microsoft.com/office/officeart/2008/layout/VerticalCurvedList"/>
    <dgm:cxn modelId="{2358E04E-4ED6-449B-BC4A-A834C1D32B56}" type="presParOf" srcId="{0611CF92-7E71-42A6-8077-A46E2F96FDFD}" destId="{B66336A8-8BA8-482C-959E-71F2954377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2714DCE2-F592-4A6E-86DD-2D9314BED9B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C65758B-C738-42D5-8685-108413ECECD4}">
      <dgm:prSet custT="1"/>
      <dgm:spPr/>
      <dgm:t>
        <a:bodyPr/>
        <a:lstStyle/>
        <a:p>
          <a:pPr algn="ctr" rtl="0"/>
          <a:r>
            <a:rPr lang="ru-RU" sz="2800" b="1" smtClean="0">
              <a:latin typeface="Times New Roman" pitchFamily="18" charset="0"/>
              <a:cs typeface="Times New Roman" pitchFamily="18" charset="0"/>
            </a:rPr>
            <a:t>Расходы на образование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5D71F20-4EAF-4360-9A27-7A69014FB220}" type="parTrans" cxnId="{ABB1628D-7E50-4362-89A8-29CF71DFF6A8}">
      <dgm:prSet/>
      <dgm:spPr/>
      <dgm:t>
        <a:bodyPr/>
        <a:lstStyle/>
        <a:p>
          <a:endParaRPr lang="ru-RU"/>
        </a:p>
      </dgm:t>
    </dgm:pt>
    <dgm:pt modelId="{4A69FCC6-B4EF-4054-9AE3-3233C8AA2238}" type="sibTrans" cxnId="{ABB1628D-7E50-4362-89A8-29CF71DFF6A8}">
      <dgm:prSet/>
      <dgm:spPr/>
      <dgm:t>
        <a:bodyPr/>
        <a:lstStyle/>
        <a:p>
          <a:endParaRPr lang="ru-RU"/>
        </a:p>
      </dgm:t>
    </dgm:pt>
    <dgm:pt modelId="{27228221-52E8-425F-8624-C03478BD1BDD}" type="pres">
      <dgm:prSet presAssocID="{2714DCE2-F592-4A6E-86DD-2D9314BED9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3DB4DE-21D8-49A4-9B43-D39132C1A115}" type="pres">
      <dgm:prSet presAssocID="{DC65758B-C738-42D5-8685-108413ECECD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6A0FDA-0608-4F4F-BA22-01E29F57B017}" type="presOf" srcId="{DC65758B-C738-42D5-8685-108413ECECD4}" destId="{453DB4DE-21D8-49A4-9B43-D39132C1A115}" srcOrd="0" destOrd="0" presId="urn:microsoft.com/office/officeart/2005/8/layout/vList2"/>
    <dgm:cxn modelId="{204A71BB-C566-4C2E-BC35-019B9DFBB270}" type="presOf" srcId="{2714DCE2-F592-4A6E-86DD-2D9314BED9BC}" destId="{27228221-52E8-425F-8624-C03478BD1BDD}" srcOrd="0" destOrd="0" presId="urn:microsoft.com/office/officeart/2005/8/layout/vList2"/>
    <dgm:cxn modelId="{ABB1628D-7E50-4362-89A8-29CF71DFF6A8}" srcId="{2714DCE2-F592-4A6E-86DD-2D9314BED9BC}" destId="{DC65758B-C738-42D5-8685-108413ECECD4}" srcOrd="0" destOrd="0" parTransId="{45D71F20-4EAF-4360-9A27-7A69014FB220}" sibTransId="{4A69FCC6-B4EF-4054-9AE3-3233C8AA2238}"/>
    <dgm:cxn modelId="{414338C4-A9B6-4763-B9F8-3BF83E01676E}" type="presParOf" srcId="{27228221-52E8-425F-8624-C03478BD1BDD}" destId="{453DB4DE-21D8-49A4-9B43-D39132C1A1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22D2F61B-B13F-4C69-9168-5F931564E050}" type="doc">
      <dgm:prSet loTypeId="urn:microsoft.com/office/officeart/2005/8/layout/hList6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54E22A98-E446-4CA0-A4B4-6704A3A42994}">
      <dgm:prSet custT="1"/>
      <dgm:spPr/>
      <dgm:t>
        <a:bodyPr/>
        <a:lstStyle/>
        <a:p>
          <a:pPr algn="ctr" rtl="0"/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Межбюджетные трансферты бюджетам городских округов направляются в объеме 3 621,2 млн. рублей, что составляет 65,9% от общего объема бюджетных ассигнований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6B2A0E96-E75F-4541-B8ED-71F8EBF04A61}" type="parTrans" cxnId="{5B0D58B7-19CF-4244-AF2A-0F19EE8BECD6}">
      <dgm:prSet/>
      <dgm:spPr/>
      <dgm:t>
        <a:bodyPr/>
        <a:lstStyle/>
        <a:p>
          <a:endParaRPr lang="ru-RU"/>
        </a:p>
      </dgm:t>
    </dgm:pt>
    <dgm:pt modelId="{1B16EC5D-174F-4AEA-9E94-4C35670202DD}" type="sibTrans" cxnId="{5B0D58B7-19CF-4244-AF2A-0F19EE8BECD6}">
      <dgm:prSet/>
      <dgm:spPr/>
      <dgm:t>
        <a:bodyPr/>
        <a:lstStyle/>
        <a:p>
          <a:endParaRPr lang="ru-RU"/>
        </a:p>
      </dgm:t>
    </dgm:pt>
    <dgm:pt modelId="{9E0F04FC-B365-49C5-BA90-E0678DF38831}" type="pres">
      <dgm:prSet presAssocID="{22D2F61B-B13F-4C69-9168-5F931564E0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36EE16-AEB1-43ED-87F7-72D7272BC53D}" type="pres">
      <dgm:prSet presAssocID="{54E22A98-E446-4CA0-A4B4-6704A3A4299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0D58B7-19CF-4244-AF2A-0F19EE8BECD6}" srcId="{22D2F61B-B13F-4C69-9168-5F931564E050}" destId="{54E22A98-E446-4CA0-A4B4-6704A3A42994}" srcOrd="0" destOrd="0" parTransId="{6B2A0E96-E75F-4541-B8ED-71F8EBF04A61}" sibTransId="{1B16EC5D-174F-4AEA-9E94-4C35670202DD}"/>
    <dgm:cxn modelId="{DAF0D655-58DC-45CC-BF15-3E67390D2706}" type="presOf" srcId="{54E22A98-E446-4CA0-A4B4-6704A3A42994}" destId="{7A36EE16-AEB1-43ED-87F7-72D7272BC53D}" srcOrd="0" destOrd="0" presId="urn:microsoft.com/office/officeart/2005/8/layout/hList6"/>
    <dgm:cxn modelId="{38BCFEE9-C252-4B7C-A17E-EE3ACF317F1C}" type="presOf" srcId="{22D2F61B-B13F-4C69-9168-5F931564E050}" destId="{9E0F04FC-B365-49C5-BA90-E0678DF38831}" srcOrd="0" destOrd="0" presId="urn:microsoft.com/office/officeart/2005/8/layout/hList6"/>
    <dgm:cxn modelId="{C64B30D2-D142-43AF-A39A-492EAB52C4A5}" type="presParOf" srcId="{9E0F04FC-B365-49C5-BA90-E0678DF38831}" destId="{7A36EE16-AEB1-43ED-87F7-72D7272BC53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0673AE02-FCD6-464D-9430-67877E7766C1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5FD18AA8-34A7-4064-A41C-4736336A6E93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Финансовое обеспечение государственных организаций в 2016 году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E64650-C15A-40C9-A74A-DFE1B1B7ACEA}" type="parTrans" cxnId="{BDA8BD32-60C4-4B12-B901-B7D1861A4503}">
      <dgm:prSet/>
      <dgm:spPr/>
      <dgm:t>
        <a:bodyPr/>
        <a:lstStyle/>
        <a:p>
          <a:endParaRPr lang="ru-RU"/>
        </a:p>
      </dgm:t>
    </dgm:pt>
    <dgm:pt modelId="{83D9C725-2F82-4CAF-92D5-BF4781FFC7C7}" type="sibTrans" cxnId="{BDA8BD32-60C4-4B12-B901-B7D1861A4503}">
      <dgm:prSet/>
      <dgm:spPr/>
      <dgm:t>
        <a:bodyPr/>
        <a:lstStyle/>
        <a:p>
          <a:endParaRPr lang="ru-RU"/>
        </a:p>
      </dgm:t>
    </dgm:pt>
    <dgm:pt modelId="{B07A841F-73F2-4131-B355-68F2DAE40392}" type="pres">
      <dgm:prSet presAssocID="{0673AE02-FCD6-464D-9430-67877E7766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3ECFD6-C202-498F-82CF-BD21FF1A4C18}" type="pres">
      <dgm:prSet presAssocID="{5FD18AA8-34A7-4064-A41C-4736336A6E93}" presName="parentText" presStyleLbl="node1" presStyleIdx="0" presStyleCnt="1" custLinFactNeighborY="-134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A8BD32-60C4-4B12-B901-B7D1861A4503}" srcId="{0673AE02-FCD6-464D-9430-67877E7766C1}" destId="{5FD18AA8-34A7-4064-A41C-4736336A6E93}" srcOrd="0" destOrd="0" parTransId="{1DE64650-C15A-40C9-A74A-DFE1B1B7ACEA}" sibTransId="{83D9C725-2F82-4CAF-92D5-BF4781FFC7C7}"/>
    <dgm:cxn modelId="{E5B15C43-0761-489D-B819-0969D04830C7}" type="presOf" srcId="{0673AE02-FCD6-464D-9430-67877E7766C1}" destId="{B07A841F-73F2-4131-B355-68F2DAE40392}" srcOrd="0" destOrd="0" presId="urn:microsoft.com/office/officeart/2005/8/layout/vList2"/>
    <dgm:cxn modelId="{3D2D9674-0E79-445D-B98F-86F27DE281E7}" type="presOf" srcId="{5FD18AA8-34A7-4064-A41C-4736336A6E93}" destId="{5F3ECFD6-C202-498F-82CF-BD21FF1A4C18}" srcOrd="0" destOrd="0" presId="urn:microsoft.com/office/officeart/2005/8/layout/vList2"/>
    <dgm:cxn modelId="{E7E15BD5-1EF4-4752-8078-38CC6F3AF7AB}" type="presParOf" srcId="{B07A841F-73F2-4131-B355-68F2DAE40392}" destId="{5F3ECFD6-C202-498F-82CF-BD21FF1A4C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73833CD1-2840-4EA0-B269-EF5747C5DFF6}" type="doc">
      <dgm:prSet loTypeId="urn:microsoft.com/office/officeart/2005/8/layout/venn2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90A7E59-C981-48D3-8870-7EBC7152667D}">
      <dgm:prSet custT="1"/>
      <dgm:spPr/>
      <dgm:t>
        <a:bodyPr/>
        <a:lstStyle/>
        <a:p>
          <a:pPr rtl="0"/>
          <a:r>
            <a:rPr lang="ru-RU" sz="1800" b="0" smtClean="0">
              <a:latin typeface="Times New Roman" pitchFamily="18" charset="0"/>
              <a:cs typeface="Times New Roman" pitchFamily="18" charset="0"/>
            </a:rPr>
            <a:t>Субвенции: 3437,0; 95%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C1A3B611-5210-4AB8-87E8-CA55D8AF9ABB}" type="parTrans" cxnId="{B3B61142-ED30-477A-B93C-73FD6C700066}">
      <dgm:prSet/>
      <dgm:spPr/>
      <dgm:t>
        <a:bodyPr/>
        <a:lstStyle/>
        <a:p>
          <a:endParaRPr lang="ru-RU"/>
        </a:p>
      </dgm:t>
    </dgm:pt>
    <dgm:pt modelId="{976AD724-7D0C-4ADB-9B4D-A7C8B53A0DBB}" type="sibTrans" cxnId="{B3B61142-ED30-477A-B93C-73FD6C700066}">
      <dgm:prSet/>
      <dgm:spPr/>
      <dgm:t>
        <a:bodyPr/>
        <a:lstStyle/>
        <a:p>
          <a:endParaRPr lang="ru-RU"/>
        </a:p>
      </dgm:t>
    </dgm:pt>
    <dgm:pt modelId="{842D0FFD-C760-4C4E-A83A-94A4577C28D5}">
      <dgm:prSet custT="1"/>
      <dgm:spPr/>
      <dgm:t>
        <a:bodyPr/>
        <a:lstStyle/>
        <a:p>
          <a:pPr rtl="0"/>
          <a:r>
            <a:rPr lang="ru-RU" sz="1800" smtClean="0">
              <a:latin typeface="Times New Roman" pitchFamily="18" charset="0"/>
              <a:cs typeface="Times New Roman" pitchFamily="18" charset="0"/>
            </a:rPr>
            <a:t>Субсидии: 108,7; 3%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295E80F-94BD-4B39-834E-008979C03B97}" type="parTrans" cxnId="{90CF9AE5-C4C4-4CEB-9BCF-A449E26E66D9}">
      <dgm:prSet/>
      <dgm:spPr/>
      <dgm:t>
        <a:bodyPr/>
        <a:lstStyle/>
        <a:p>
          <a:endParaRPr lang="ru-RU"/>
        </a:p>
      </dgm:t>
    </dgm:pt>
    <dgm:pt modelId="{A870760A-B62F-4499-8982-C83837844B51}" type="sibTrans" cxnId="{90CF9AE5-C4C4-4CEB-9BCF-A449E26E66D9}">
      <dgm:prSet/>
      <dgm:spPr/>
      <dgm:t>
        <a:bodyPr/>
        <a:lstStyle/>
        <a:p>
          <a:endParaRPr lang="ru-RU"/>
        </a:p>
      </dgm:t>
    </dgm:pt>
    <dgm:pt modelId="{B62BE70E-51C3-42D9-AD99-31F6DADCB3F7}">
      <dgm:prSet custT="1"/>
      <dgm:spPr/>
      <dgm:t>
        <a:bodyPr/>
        <a:lstStyle/>
        <a:p>
          <a:pPr rtl="0"/>
          <a:r>
            <a:rPr lang="ru-RU" sz="1800" smtClean="0">
              <a:latin typeface="Times New Roman" pitchFamily="18" charset="0"/>
              <a:cs typeface="Times New Roman" pitchFamily="18" charset="0"/>
            </a:rPr>
            <a:t>Иные межбюджетные трансферты: 75,5; 2%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E5382E6-13FC-4534-83D7-829A77E82ED6}" type="parTrans" cxnId="{6B51D9D5-E126-46EA-89F2-5553E1143AD0}">
      <dgm:prSet/>
      <dgm:spPr/>
      <dgm:t>
        <a:bodyPr/>
        <a:lstStyle/>
        <a:p>
          <a:endParaRPr lang="ru-RU"/>
        </a:p>
      </dgm:t>
    </dgm:pt>
    <dgm:pt modelId="{00AE7335-1D78-4F44-BBBF-90F9500E1DD1}" type="sibTrans" cxnId="{6B51D9D5-E126-46EA-89F2-5553E1143AD0}">
      <dgm:prSet/>
      <dgm:spPr/>
      <dgm:t>
        <a:bodyPr/>
        <a:lstStyle/>
        <a:p>
          <a:endParaRPr lang="ru-RU"/>
        </a:p>
      </dgm:t>
    </dgm:pt>
    <dgm:pt modelId="{7345C81E-F1FA-421D-B724-F1AA85A39B70}" type="pres">
      <dgm:prSet presAssocID="{73833CD1-2840-4EA0-B269-EF5747C5DFF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5EF623-2AC6-4738-A049-88029C84C090}" type="pres">
      <dgm:prSet presAssocID="{73833CD1-2840-4EA0-B269-EF5747C5DFF6}" presName="comp1" presStyleCnt="0"/>
      <dgm:spPr/>
    </dgm:pt>
    <dgm:pt modelId="{94DFD7CB-5D9B-4D3E-8EB2-D3E0C1D42FAF}" type="pres">
      <dgm:prSet presAssocID="{73833CD1-2840-4EA0-B269-EF5747C5DFF6}" presName="circle1" presStyleLbl="node1" presStyleIdx="0" presStyleCnt="3"/>
      <dgm:spPr/>
      <dgm:t>
        <a:bodyPr/>
        <a:lstStyle/>
        <a:p>
          <a:endParaRPr lang="ru-RU"/>
        </a:p>
      </dgm:t>
    </dgm:pt>
    <dgm:pt modelId="{19D97B63-46CB-4F7E-9CD3-0FDDDAB89A14}" type="pres">
      <dgm:prSet presAssocID="{73833CD1-2840-4EA0-B269-EF5747C5DFF6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63B9B-1AA9-4816-8B04-C7258CC50367}" type="pres">
      <dgm:prSet presAssocID="{73833CD1-2840-4EA0-B269-EF5747C5DFF6}" presName="comp2" presStyleCnt="0"/>
      <dgm:spPr/>
    </dgm:pt>
    <dgm:pt modelId="{CB046F2A-E8CF-40D6-8C8D-62E5E26B6C61}" type="pres">
      <dgm:prSet presAssocID="{73833CD1-2840-4EA0-B269-EF5747C5DFF6}" presName="circle2" presStyleLbl="node1" presStyleIdx="1" presStyleCnt="3"/>
      <dgm:spPr/>
      <dgm:t>
        <a:bodyPr/>
        <a:lstStyle/>
        <a:p>
          <a:endParaRPr lang="ru-RU"/>
        </a:p>
      </dgm:t>
    </dgm:pt>
    <dgm:pt modelId="{3053BA69-374E-4EBA-9C5B-373587F48748}" type="pres">
      <dgm:prSet presAssocID="{73833CD1-2840-4EA0-B269-EF5747C5DFF6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83987-E3F2-4947-9416-8876E6C9987B}" type="pres">
      <dgm:prSet presAssocID="{73833CD1-2840-4EA0-B269-EF5747C5DFF6}" presName="comp3" presStyleCnt="0"/>
      <dgm:spPr/>
    </dgm:pt>
    <dgm:pt modelId="{899DE9E6-B2D9-49E0-8D68-2A22EA9B40E8}" type="pres">
      <dgm:prSet presAssocID="{73833CD1-2840-4EA0-B269-EF5747C5DFF6}" presName="circle3" presStyleLbl="node1" presStyleIdx="2" presStyleCnt="3"/>
      <dgm:spPr/>
      <dgm:t>
        <a:bodyPr/>
        <a:lstStyle/>
        <a:p>
          <a:endParaRPr lang="ru-RU"/>
        </a:p>
      </dgm:t>
    </dgm:pt>
    <dgm:pt modelId="{1FF9B8D3-9720-40FF-9A13-D972E37C0EF4}" type="pres">
      <dgm:prSet presAssocID="{73833CD1-2840-4EA0-B269-EF5747C5DFF6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31722-2DC9-4B6A-B4A9-4C0D606906AA}" type="presOf" srcId="{73833CD1-2840-4EA0-B269-EF5747C5DFF6}" destId="{7345C81E-F1FA-421D-B724-F1AA85A39B70}" srcOrd="0" destOrd="0" presId="urn:microsoft.com/office/officeart/2005/8/layout/venn2"/>
    <dgm:cxn modelId="{62FBE64D-ADE7-41AB-8A0D-BC79CD92DAE9}" type="presOf" srcId="{B62BE70E-51C3-42D9-AD99-31F6DADCB3F7}" destId="{899DE9E6-B2D9-49E0-8D68-2A22EA9B40E8}" srcOrd="0" destOrd="0" presId="urn:microsoft.com/office/officeart/2005/8/layout/venn2"/>
    <dgm:cxn modelId="{CAE5E48A-186C-48AC-9CED-2DA2D4635194}" type="presOf" srcId="{B62BE70E-51C3-42D9-AD99-31F6DADCB3F7}" destId="{1FF9B8D3-9720-40FF-9A13-D972E37C0EF4}" srcOrd="1" destOrd="0" presId="urn:microsoft.com/office/officeart/2005/8/layout/venn2"/>
    <dgm:cxn modelId="{B3B61142-ED30-477A-B93C-73FD6C700066}" srcId="{73833CD1-2840-4EA0-B269-EF5747C5DFF6}" destId="{D90A7E59-C981-48D3-8870-7EBC7152667D}" srcOrd="0" destOrd="0" parTransId="{C1A3B611-5210-4AB8-87E8-CA55D8AF9ABB}" sibTransId="{976AD724-7D0C-4ADB-9B4D-A7C8B53A0DBB}"/>
    <dgm:cxn modelId="{6B51D9D5-E126-46EA-89F2-5553E1143AD0}" srcId="{73833CD1-2840-4EA0-B269-EF5747C5DFF6}" destId="{B62BE70E-51C3-42D9-AD99-31F6DADCB3F7}" srcOrd="2" destOrd="0" parTransId="{AE5382E6-13FC-4534-83D7-829A77E82ED6}" sibTransId="{00AE7335-1D78-4F44-BBBF-90F9500E1DD1}"/>
    <dgm:cxn modelId="{90CF9AE5-C4C4-4CEB-9BCF-A449E26E66D9}" srcId="{73833CD1-2840-4EA0-B269-EF5747C5DFF6}" destId="{842D0FFD-C760-4C4E-A83A-94A4577C28D5}" srcOrd="1" destOrd="0" parTransId="{9295E80F-94BD-4B39-834E-008979C03B97}" sibTransId="{A870760A-B62F-4499-8982-C83837844B51}"/>
    <dgm:cxn modelId="{F1BA94E2-89B3-4CC3-B3D1-937DE93D28C6}" type="presOf" srcId="{842D0FFD-C760-4C4E-A83A-94A4577C28D5}" destId="{3053BA69-374E-4EBA-9C5B-373587F48748}" srcOrd="1" destOrd="0" presId="urn:microsoft.com/office/officeart/2005/8/layout/venn2"/>
    <dgm:cxn modelId="{ECA39598-1393-4A43-8924-AE40DD23D123}" type="presOf" srcId="{D90A7E59-C981-48D3-8870-7EBC7152667D}" destId="{94DFD7CB-5D9B-4D3E-8EB2-D3E0C1D42FAF}" srcOrd="0" destOrd="0" presId="urn:microsoft.com/office/officeart/2005/8/layout/venn2"/>
    <dgm:cxn modelId="{F85A4BDF-5DA4-4470-A8AA-E48AB5285743}" type="presOf" srcId="{D90A7E59-C981-48D3-8870-7EBC7152667D}" destId="{19D97B63-46CB-4F7E-9CD3-0FDDDAB89A14}" srcOrd="1" destOrd="0" presId="urn:microsoft.com/office/officeart/2005/8/layout/venn2"/>
    <dgm:cxn modelId="{0E5C2219-3DAA-4A40-A005-87DCBD495A14}" type="presOf" srcId="{842D0FFD-C760-4C4E-A83A-94A4577C28D5}" destId="{CB046F2A-E8CF-40D6-8C8D-62E5E26B6C61}" srcOrd="0" destOrd="0" presId="urn:microsoft.com/office/officeart/2005/8/layout/venn2"/>
    <dgm:cxn modelId="{4BC16BDC-7507-4E61-81C2-F555D1738EDE}" type="presParOf" srcId="{7345C81E-F1FA-421D-B724-F1AA85A39B70}" destId="{225EF623-2AC6-4738-A049-88029C84C090}" srcOrd="0" destOrd="0" presId="urn:microsoft.com/office/officeart/2005/8/layout/venn2"/>
    <dgm:cxn modelId="{A5985B60-9B59-43F6-8517-B2238ED50A94}" type="presParOf" srcId="{225EF623-2AC6-4738-A049-88029C84C090}" destId="{94DFD7CB-5D9B-4D3E-8EB2-D3E0C1D42FAF}" srcOrd="0" destOrd="0" presId="urn:microsoft.com/office/officeart/2005/8/layout/venn2"/>
    <dgm:cxn modelId="{DE455375-2A37-4442-8B4E-D89A06B15C6A}" type="presParOf" srcId="{225EF623-2AC6-4738-A049-88029C84C090}" destId="{19D97B63-46CB-4F7E-9CD3-0FDDDAB89A14}" srcOrd="1" destOrd="0" presId="urn:microsoft.com/office/officeart/2005/8/layout/venn2"/>
    <dgm:cxn modelId="{8DC5E4EA-9C6B-4A0E-B171-C88DC391B3BD}" type="presParOf" srcId="{7345C81E-F1FA-421D-B724-F1AA85A39B70}" destId="{D4363B9B-1AA9-4816-8B04-C7258CC50367}" srcOrd="1" destOrd="0" presId="urn:microsoft.com/office/officeart/2005/8/layout/venn2"/>
    <dgm:cxn modelId="{286968E0-E454-4A87-A4A2-DF1F94B0D4ED}" type="presParOf" srcId="{D4363B9B-1AA9-4816-8B04-C7258CC50367}" destId="{CB046F2A-E8CF-40D6-8C8D-62E5E26B6C61}" srcOrd="0" destOrd="0" presId="urn:microsoft.com/office/officeart/2005/8/layout/venn2"/>
    <dgm:cxn modelId="{90C0E377-3222-4E33-B1DE-60EA505B24C1}" type="presParOf" srcId="{D4363B9B-1AA9-4816-8B04-C7258CC50367}" destId="{3053BA69-374E-4EBA-9C5B-373587F48748}" srcOrd="1" destOrd="0" presId="urn:microsoft.com/office/officeart/2005/8/layout/venn2"/>
    <dgm:cxn modelId="{305BBAAA-5C6D-4566-881E-E10B1975CB0D}" type="presParOf" srcId="{7345C81E-F1FA-421D-B724-F1AA85A39B70}" destId="{00483987-E3F2-4947-9416-8876E6C9987B}" srcOrd="2" destOrd="0" presId="urn:microsoft.com/office/officeart/2005/8/layout/venn2"/>
    <dgm:cxn modelId="{B41C7D5E-9402-494D-9A74-B30F80E92489}" type="presParOf" srcId="{00483987-E3F2-4947-9416-8876E6C9987B}" destId="{899DE9E6-B2D9-49E0-8D68-2A22EA9B40E8}" srcOrd="0" destOrd="0" presId="urn:microsoft.com/office/officeart/2005/8/layout/venn2"/>
    <dgm:cxn modelId="{A853DD4A-3FFE-498B-A7A8-06B8A2370961}" type="presParOf" srcId="{00483987-E3F2-4947-9416-8876E6C9987B}" destId="{1FF9B8D3-9720-40FF-9A13-D972E37C0EF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962339B3-8BDF-4D22-AC73-5DDC90AAC8A0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F6728AB-2C2B-48D3-850F-0DAFF6322B0D}">
      <dgm:prSet custT="1"/>
      <dgm:spPr/>
      <dgm:t>
        <a:bodyPr/>
        <a:lstStyle/>
        <a:p>
          <a:pPr algn="ctr" rtl="0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Выплаты учащимся, студентам и молодежи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4690C0-28D6-4FE4-BCF8-446664FA7AEB}" type="parTrans" cxnId="{A1CA501D-EA9D-41DF-AD7F-CA1E226FA9C4}">
      <dgm:prSet/>
      <dgm:spPr/>
      <dgm:t>
        <a:bodyPr/>
        <a:lstStyle/>
        <a:p>
          <a:endParaRPr lang="ru-RU"/>
        </a:p>
      </dgm:t>
    </dgm:pt>
    <dgm:pt modelId="{4106B54F-BA45-48B7-8DEC-6E0BE3FB866B}" type="sibTrans" cxnId="{A1CA501D-EA9D-41DF-AD7F-CA1E226FA9C4}">
      <dgm:prSet/>
      <dgm:spPr/>
      <dgm:t>
        <a:bodyPr/>
        <a:lstStyle/>
        <a:p>
          <a:endParaRPr lang="ru-RU"/>
        </a:p>
      </dgm:t>
    </dgm:pt>
    <dgm:pt modelId="{F4B8C064-F357-4701-A52A-BDE125729ABE}" type="pres">
      <dgm:prSet presAssocID="{962339B3-8BDF-4D22-AC73-5DDC90AAC8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D7B859-6F74-4698-99AB-E1A7E0767480}" type="pres">
      <dgm:prSet presAssocID="{0F6728AB-2C2B-48D3-850F-0DAFF6322B0D}" presName="parentText" presStyleLbl="node1" presStyleIdx="0" presStyleCnt="1" custScaleY="29205" custLinFactNeighborX="-390" custLinFactNeighborY="-97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6029CF-7A6E-42CA-9FFC-4A6F108764EE}" type="presOf" srcId="{0F6728AB-2C2B-48D3-850F-0DAFF6322B0D}" destId="{45D7B859-6F74-4698-99AB-E1A7E0767480}" srcOrd="0" destOrd="0" presId="urn:microsoft.com/office/officeart/2005/8/layout/vList2"/>
    <dgm:cxn modelId="{A1CA501D-EA9D-41DF-AD7F-CA1E226FA9C4}" srcId="{962339B3-8BDF-4D22-AC73-5DDC90AAC8A0}" destId="{0F6728AB-2C2B-48D3-850F-0DAFF6322B0D}" srcOrd="0" destOrd="0" parTransId="{634690C0-28D6-4FE4-BCF8-446664FA7AEB}" sibTransId="{4106B54F-BA45-48B7-8DEC-6E0BE3FB866B}"/>
    <dgm:cxn modelId="{7E6C8F94-1C5F-4D51-AA41-B4CDF4967382}" type="presOf" srcId="{962339B3-8BDF-4D22-AC73-5DDC90AAC8A0}" destId="{F4B8C064-F357-4701-A52A-BDE125729ABE}" srcOrd="0" destOrd="0" presId="urn:microsoft.com/office/officeart/2005/8/layout/vList2"/>
    <dgm:cxn modelId="{328FC968-BEDE-4DB7-80E6-5F297A19F84B}" type="presParOf" srcId="{F4B8C064-F357-4701-A52A-BDE125729ABE}" destId="{45D7B859-6F74-4698-99AB-E1A7E07674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46C03A39-893E-42C2-8E6D-D32F1E561E29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8F410E8-9B41-469C-AC55-927D33B02391}">
      <dgm:prSet custT="1"/>
      <dgm:spPr/>
      <dgm:t>
        <a:bodyPr/>
        <a:lstStyle/>
        <a:p>
          <a:pPr algn="ctr" rtl="0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Дополнительные выплаты работникам образовательных организаций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5C8F42-7B6E-43E2-BF5F-6D7F1A9F1789}" type="parTrans" cxnId="{2902E0A3-410D-43F4-B1B4-9169F67FE350}">
      <dgm:prSet/>
      <dgm:spPr/>
      <dgm:t>
        <a:bodyPr/>
        <a:lstStyle/>
        <a:p>
          <a:endParaRPr lang="ru-RU"/>
        </a:p>
      </dgm:t>
    </dgm:pt>
    <dgm:pt modelId="{CE97EC94-2A2D-4DE8-82A6-ADB6A0F6DF8A}" type="sibTrans" cxnId="{2902E0A3-410D-43F4-B1B4-9169F67FE350}">
      <dgm:prSet/>
      <dgm:spPr/>
      <dgm:t>
        <a:bodyPr/>
        <a:lstStyle/>
        <a:p>
          <a:endParaRPr lang="ru-RU"/>
        </a:p>
      </dgm:t>
    </dgm:pt>
    <dgm:pt modelId="{B359F59F-C8AB-4035-819F-A561CF242C71}" type="pres">
      <dgm:prSet presAssocID="{46C03A39-893E-42C2-8E6D-D32F1E561E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0D377-6DBB-4B3C-B9A7-724D113708AE}" type="pres">
      <dgm:prSet presAssocID="{28F410E8-9B41-469C-AC55-927D33B02391}" presName="parentText" presStyleLbl="node1" presStyleIdx="0" presStyleCnt="1" custScaleY="238758" custLinFactNeighborY="596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24D375-1681-4FED-A643-5EFAA502EA15}" type="presOf" srcId="{28F410E8-9B41-469C-AC55-927D33B02391}" destId="{E7E0D377-6DBB-4B3C-B9A7-724D113708AE}" srcOrd="0" destOrd="0" presId="urn:microsoft.com/office/officeart/2005/8/layout/vList2"/>
    <dgm:cxn modelId="{2902E0A3-410D-43F4-B1B4-9169F67FE350}" srcId="{46C03A39-893E-42C2-8E6D-D32F1E561E29}" destId="{28F410E8-9B41-469C-AC55-927D33B02391}" srcOrd="0" destOrd="0" parTransId="{9D5C8F42-7B6E-43E2-BF5F-6D7F1A9F1789}" sibTransId="{CE97EC94-2A2D-4DE8-82A6-ADB6A0F6DF8A}"/>
    <dgm:cxn modelId="{0F048BE8-EDCD-4FE2-9BDE-A3CF3C339519}" type="presOf" srcId="{46C03A39-893E-42C2-8E6D-D32F1E561E29}" destId="{B359F59F-C8AB-4035-819F-A561CF242C71}" srcOrd="0" destOrd="0" presId="urn:microsoft.com/office/officeart/2005/8/layout/vList2"/>
    <dgm:cxn modelId="{89879440-23A9-45F1-8FD9-FDF746B83FB2}" type="presParOf" srcId="{B359F59F-C8AB-4035-819F-A561CF242C71}" destId="{E7E0D377-6DBB-4B3C-B9A7-724D113708A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8EAEDC32-9FA2-452C-9DA3-1E4FD07F7CEE}" type="doc">
      <dgm:prSet loTypeId="urn:microsoft.com/office/officeart/2005/8/layout/vList6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601C26B-BDA6-47D1-AD7A-E990558778C3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Оказание государственных услуг в сфере культуры и отраслевого образования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EED9518-CF59-4304-8729-E1E7B51E58BA}" type="parTrans" cxnId="{2A497C73-F2BC-4358-A1F0-EC7FFDFCB2EA}">
      <dgm:prSet/>
      <dgm:spPr/>
      <dgm:t>
        <a:bodyPr/>
        <a:lstStyle/>
        <a:p>
          <a:endParaRPr lang="ru-RU"/>
        </a:p>
      </dgm:t>
    </dgm:pt>
    <dgm:pt modelId="{6ED32BA6-2E67-46D4-98CF-F39104398B29}" type="sibTrans" cxnId="{2A497C73-F2BC-4358-A1F0-EC7FFDFCB2EA}">
      <dgm:prSet/>
      <dgm:spPr/>
      <dgm:t>
        <a:bodyPr/>
        <a:lstStyle/>
        <a:p>
          <a:endParaRPr lang="ru-RU"/>
        </a:p>
      </dgm:t>
    </dgm:pt>
    <dgm:pt modelId="{543084C9-7B38-48C0-A6C2-BBD042F07B60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Финансовая поддержка творческих общественных объединений и деятелей культуры и искусства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FA598A5-2437-454F-B4D2-EF364F52BEDD}" type="parTrans" cxnId="{F6B86117-E4B7-4B4E-9843-52F61D0A7553}">
      <dgm:prSet/>
      <dgm:spPr/>
      <dgm:t>
        <a:bodyPr/>
        <a:lstStyle/>
        <a:p>
          <a:endParaRPr lang="ru-RU"/>
        </a:p>
      </dgm:t>
    </dgm:pt>
    <dgm:pt modelId="{EA54E73D-85AC-4212-9146-9BFFFE583327}" type="sibTrans" cxnId="{F6B86117-E4B7-4B4E-9843-52F61D0A7553}">
      <dgm:prSet/>
      <dgm:spPr/>
      <dgm:t>
        <a:bodyPr/>
        <a:lstStyle/>
        <a:p>
          <a:endParaRPr lang="ru-RU"/>
        </a:p>
      </dgm:t>
    </dgm:pt>
    <dgm:pt modelId="{60EE0400-8382-4A61-8307-46E27BC2F8B6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Развитие туризма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A62B5BB-DC5F-4EF6-B06F-E5975E1C722C}" type="parTrans" cxnId="{23741919-2E5B-4E8A-A1B5-70014D63D853}">
      <dgm:prSet/>
      <dgm:spPr/>
      <dgm:t>
        <a:bodyPr/>
        <a:lstStyle/>
        <a:p>
          <a:endParaRPr lang="ru-RU"/>
        </a:p>
      </dgm:t>
    </dgm:pt>
    <dgm:pt modelId="{F7A9453B-3F15-4C43-83EE-C71AAA378D94}" type="sibTrans" cxnId="{23741919-2E5B-4E8A-A1B5-70014D63D853}">
      <dgm:prSet/>
      <dgm:spPr/>
      <dgm:t>
        <a:bodyPr/>
        <a:lstStyle/>
        <a:p>
          <a:endParaRPr lang="ru-RU"/>
        </a:p>
      </dgm:t>
    </dgm:pt>
    <dgm:pt modelId="{F3311ABD-44E2-4C29-8154-E1DC17D4E931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Государственная поддержка развития культуры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E9A236D-79D8-4C77-AD57-D3BDD18B62C3}" type="parTrans" cxnId="{E8EB7C37-B5EA-444A-AF5A-F90B01560D34}">
      <dgm:prSet/>
      <dgm:spPr/>
      <dgm:t>
        <a:bodyPr/>
        <a:lstStyle/>
        <a:p>
          <a:endParaRPr lang="ru-RU"/>
        </a:p>
      </dgm:t>
    </dgm:pt>
    <dgm:pt modelId="{E05FA0D2-E090-4741-BA52-1664B4C7898C}" type="sibTrans" cxnId="{E8EB7C37-B5EA-444A-AF5A-F90B01560D34}">
      <dgm:prSet/>
      <dgm:spPr/>
      <dgm:t>
        <a:bodyPr/>
        <a:lstStyle/>
        <a:p>
          <a:endParaRPr lang="ru-RU"/>
        </a:p>
      </dgm:t>
    </dgm:pt>
    <dgm:pt modelId="{7D133681-0FFF-4F99-AF7B-8BE09E0A0E3F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Сохранение библиотечных, музейных и архивных фондов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C468212-D78C-42C0-9924-ABA32A3872B2}" type="parTrans" cxnId="{63F4297D-F5BF-4CD8-A81E-9EF8E79483CA}">
      <dgm:prSet/>
      <dgm:spPr/>
      <dgm:t>
        <a:bodyPr/>
        <a:lstStyle/>
        <a:p>
          <a:endParaRPr lang="ru-RU"/>
        </a:p>
      </dgm:t>
    </dgm:pt>
    <dgm:pt modelId="{8E14F4F5-3059-44AB-A541-5F4910A29BA8}" type="sibTrans" cxnId="{63F4297D-F5BF-4CD8-A81E-9EF8E79483CA}">
      <dgm:prSet/>
      <dgm:spPr/>
      <dgm:t>
        <a:bodyPr/>
        <a:lstStyle/>
        <a:p>
          <a:endParaRPr lang="ru-RU"/>
        </a:p>
      </dgm:t>
    </dgm:pt>
    <dgm:pt modelId="{BA1ABD70-3277-4795-AB61-B6AAA994CF0C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Развитие библиотечного дела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845F52D-0313-475A-A646-D8FD7A02159A}" type="parTrans" cxnId="{EC9F557E-5FBD-4330-BA8A-6AC4DD5239BB}">
      <dgm:prSet/>
      <dgm:spPr/>
      <dgm:t>
        <a:bodyPr/>
        <a:lstStyle/>
        <a:p>
          <a:endParaRPr lang="ru-RU"/>
        </a:p>
      </dgm:t>
    </dgm:pt>
    <dgm:pt modelId="{D06A0E51-49EC-44D2-99B5-7A0FBC8196B8}" type="sibTrans" cxnId="{EC9F557E-5FBD-4330-BA8A-6AC4DD5239BB}">
      <dgm:prSet/>
      <dgm:spPr/>
      <dgm:t>
        <a:bodyPr/>
        <a:lstStyle/>
        <a:p>
          <a:endParaRPr lang="ru-RU"/>
        </a:p>
      </dgm:t>
    </dgm:pt>
    <dgm:pt modelId="{9642CFA9-A1B4-44E6-8A7E-0C23FB7E7AAA}">
      <dgm:prSet custT="1"/>
      <dgm:spPr/>
      <dgm:t>
        <a:bodyPr/>
        <a:lstStyle/>
        <a:p>
          <a:pPr algn="ctr"/>
          <a:r>
            <a:rPr lang="ru-RU" sz="1600" smtClean="0">
              <a:latin typeface="Times New Roman" pitchFamily="18" charset="0"/>
              <a:cs typeface="Times New Roman" pitchFamily="18" charset="0"/>
            </a:rPr>
            <a:t>816118,4 тыс. руб.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0F941FB-9E4D-4E0C-9940-FE10E7625AD6}" type="parTrans" cxnId="{3C953788-FA0B-47C7-A3C0-0BBEB34F9555}">
      <dgm:prSet/>
      <dgm:spPr/>
      <dgm:t>
        <a:bodyPr/>
        <a:lstStyle/>
        <a:p>
          <a:endParaRPr lang="ru-RU"/>
        </a:p>
      </dgm:t>
    </dgm:pt>
    <dgm:pt modelId="{3D42277E-0FD5-4845-A8C1-3F4448B83EC9}" type="sibTrans" cxnId="{3C953788-FA0B-47C7-A3C0-0BBEB34F9555}">
      <dgm:prSet/>
      <dgm:spPr/>
      <dgm:t>
        <a:bodyPr/>
        <a:lstStyle/>
        <a:p>
          <a:endParaRPr lang="ru-RU"/>
        </a:p>
      </dgm:t>
    </dgm:pt>
    <dgm:pt modelId="{98A91895-3CA6-4CBB-B0D6-6A7394F51EA5}">
      <dgm:prSet custT="1"/>
      <dgm:spPr/>
      <dgm:t>
        <a:bodyPr/>
        <a:lstStyle/>
        <a:p>
          <a:pPr algn="ctr"/>
          <a:r>
            <a:rPr lang="ru-RU" sz="1600" smtClean="0">
              <a:latin typeface="Times New Roman" pitchFamily="18" charset="0"/>
              <a:cs typeface="Times New Roman" pitchFamily="18" charset="0"/>
            </a:rPr>
            <a:t>9990</a:t>
          </a:r>
          <a:r>
            <a:rPr lang="ru-RU" sz="140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0D2AA6A-3020-4DF9-9B53-BB234CC774FA}" type="parTrans" cxnId="{5AD00584-A19D-474E-9B13-E4F497D93483}">
      <dgm:prSet/>
      <dgm:spPr/>
      <dgm:t>
        <a:bodyPr/>
        <a:lstStyle/>
        <a:p>
          <a:endParaRPr lang="ru-RU"/>
        </a:p>
      </dgm:t>
    </dgm:pt>
    <dgm:pt modelId="{D9AA95CD-E013-4922-A00D-65E7EC757830}" type="sibTrans" cxnId="{5AD00584-A19D-474E-9B13-E4F497D93483}">
      <dgm:prSet/>
      <dgm:spPr/>
      <dgm:t>
        <a:bodyPr/>
        <a:lstStyle/>
        <a:p>
          <a:endParaRPr lang="ru-RU"/>
        </a:p>
      </dgm:t>
    </dgm:pt>
    <dgm:pt modelId="{6F64DA22-9AD2-45D2-B57A-BEAE86DD7613}">
      <dgm:prSet custT="1"/>
      <dgm:spPr/>
      <dgm:t>
        <a:bodyPr/>
        <a:lstStyle/>
        <a:p>
          <a:pPr algn="ctr"/>
          <a:r>
            <a:rPr lang="ru-RU" sz="1600" smtClean="0">
              <a:latin typeface="Times New Roman" pitchFamily="18" charset="0"/>
              <a:cs typeface="Times New Roman" pitchFamily="18" charset="0"/>
            </a:rPr>
            <a:t>6237,3</a:t>
          </a:r>
          <a:r>
            <a:rPr lang="ru-RU" sz="140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8D63FB-E37F-4057-BB0D-8AD14DE575D0}" type="parTrans" cxnId="{0D5581F0-CDC4-4802-89C8-A41587050319}">
      <dgm:prSet/>
      <dgm:spPr/>
      <dgm:t>
        <a:bodyPr/>
        <a:lstStyle/>
        <a:p>
          <a:endParaRPr lang="ru-RU"/>
        </a:p>
      </dgm:t>
    </dgm:pt>
    <dgm:pt modelId="{23BA7E73-DC5F-44C2-9CBE-51D8C93F4FFD}" type="sibTrans" cxnId="{0D5581F0-CDC4-4802-89C8-A41587050319}">
      <dgm:prSet/>
      <dgm:spPr/>
      <dgm:t>
        <a:bodyPr/>
        <a:lstStyle/>
        <a:p>
          <a:endParaRPr lang="ru-RU"/>
        </a:p>
      </dgm:t>
    </dgm:pt>
    <dgm:pt modelId="{D9F37168-DC1C-4979-B619-BAF0BC5DB12B}">
      <dgm:prSet custT="1"/>
      <dgm:spPr/>
      <dgm:t>
        <a:bodyPr/>
        <a:lstStyle/>
        <a:p>
          <a:pPr algn="ctr"/>
          <a:r>
            <a:rPr lang="ru-RU" sz="1600" smtClean="0">
              <a:latin typeface="Times New Roman" pitchFamily="18" charset="0"/>
              <a:cs typeface="Times New Roman" pitchFamily="18" charset="0"/>
            </a:rPr>
            <a:t>5539,3</a:t>
          </a:r>
          <a:r>
            <a:rPr lang="ru-RU" sz="140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1E43657-5E57-4840-9467-61825309A4AE}" type="parTrans" cxnId="{A4562B6A-AD8E-42D4-9134-243F4BD3DE0B}">
      <dgm:prSet/>
      <dgm:spPr/>
      <dgm:t>
        <a:bodyPr/>
        <a:lstStyle/>
        <a:p>
          <a:endParaRPr lang="ru-RU"/>
        </a:p>
      </dgm:t>
    </dgm:pt>
    <dgm:pt modelId="{EF721044-7846-4271-BE95-BCD51909776C}" type="sibTrans" cxnId="{A4562B6A-AD8E-42D4-9134-243F4BD3DE0B}">
      <dgm:prSet/>
      <dgm:spPr/>
      <dgm:t>
        <a:bodyPr/>
        <a:lstStyle/>
        <a:p>
          <a:endParaRPr lang="ru-RU"/>
        </a:p>
      </dgm:t>
    </dgm:pt>
    <dgm:pt modelId="{9D033FFF-85E3-4963-BE22-C48D58AB4EA0}">
      <dgm:prSet custT="1"/>
      <dgm:spPr/>
      <dgm:t>
        <a:bodyPr/>
        <a:lstStyle/>
        <a:p>
          <a:pPr algn="ctr"/>
          <a:r>
            <a:rPr lang="ru-RU" sz="1600" smtClean="0">
              <a:latin typeface="Times New Roman" pitchFamily="18" charset="0"/>
              <a:cs typeface="Times New Roman" pitchFamily="18" charset="0"/>
            </a:rPr>
            <a:t>17939, 5 тыс. руб.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9692C25-6688-4F42-B607-48E4D4770209}" type="parTrans" cxnId="{4AD599EA-7949-4962-B3C9-E21A0F859B16}">
      <dgm:prSet/>
      <dgm:spPr/>
      <dgm:t>
        <a:bodyPr/>
        <a:lstStyle/>
        <a:p>
          <a:endParaRPr lang="ru-RU"/>
        </a:p>
      </dgm:t>
    </dgm:pt>
    <dgm:pt modelId="{9599D5A3-6303-466C-81B7-D29A5E010F60}" type="sibTrans" cxnId="{4AD599EA-7949-4962-B3C9-E21A0F859B16}">
      <dgm:prSet/>
      <dgm:spPr/>
      <dgm:t>
        <a:bodyPr/>
        <a:lstStyle/>
        <a:p>
          <a:endParaRPr lang="ru-RU"/>
        </a:p>
      </dgm:t>
    </dgm:pt>
    <dgm:pt modelId="{1C76C270-22E8-4C50-ACFF-868B809BC80F}">
      <dgm:prSet custT="1"/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5725 тыс. руб.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1BFCC72-DFFC-4886-868E-D7862E52DA27}" type="parTrans" cxnId="{FBFD6090-45CD-44F2-BBE0-5CFE0F98B594}">
      <dgm:prSet/>
      <dgm:spPr/>
      <dgm:t>
        <a:bodyPr/>
        <a:lstStyle/>
        <a:p>
          <a:endParaRPr lang="ru-RU"/>
        </a:p>
      </dgm:t>
    </dgm:pt>
    <dgm:pt modelId="{52C80A6A-3365-4A4A-A254-E31E6449CEAF}" type="sibTrans" cxnId="{FBFD6090-45CD-44F2-BBE0-5CFE0F98B594}">
      <dgm:prSet/>
      <dgm:spPr/>
      <dgm:t>
        <a:bodyPr/>
        <a:lstStyle/>
        <a:p>
          <a:endParaRPr lang="ru-RU"/>
        </a:p>
      </dgm:t>
    </dgm:pt>
    <dgm:pt modelId="{82B69114-4ED5-4F87-844A-AD052544A238}" type="pres">
      <dgm:prSet presAssocID="{8EAEDC32-9FA2-452C-9DA3-1E4FD07F7CE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27F27E-0735-46F5-82A6-8B29745FB43D}" type="pres">
      <dgm:prSet presAssocID="{B601C26B-BDA6-47D1-AD7A-E990558778C3}" presName="linNode" presStyleCnt="0"/>
      <dgm:spPr/>
    </dgm:pt>
    <dgm:pt modelId="{4E637846-A003-47BF-B9F7-0274A65A17F1}" type="pres">
      <dgm:prSet presAssocID="{B601C26B-BDA6-47D1-AD7A-E990558778C3}" presName="parentShp" presStyleLbl="node1" presStyleIdx="0" presStyleCnt="6" custScaleX="204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2D2F6-5316-47FE-8303-A35C77799813}" type="pres">
      <dgm:prSet presAssocID="{B601C26B-BDA6-47D1-AD7A-E990558778C3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F1D40-1511-4559-9DD0-454DD4DBAE2E}" type="pres">
      <dgm:prSet presAssocID="{6ED32BA6-2E67-46D4-98CF-F39104398B29}" presName="spacing" presStyleCnt="0"/>
      <dgm:spPr/>
    </dgm:pt>
    <dgm:pt modelId="{7B5D2393-DD22-4A73-A919-91809A7206AA}" type="pres">
      <dgm:prSet presAssocID="{BA1ABD70-3277-4795-AB61-B6AAA994CF0C}" presName="linNode" presStyleCnt="0"/>
      <dgm:spPr/>
    </dgm:pt>
    <dgm:pt modelId="{2FD1BBF9-F1B7-4C88-A4D9-5716B7A3A7EF}" type="pres">
      <dgm:prSet presAssocID="{BA1ABD70-3277-4795-AB61-B6AAA994CF0C}" presName="parentShp" presStyleLbl="node1" presStyleIdx="1" presStyleCnt="6" custScaleX="205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EF272-8FBC-43DA-8EB0-51DE82967A6E}" type="pres">
      <dgm:prSet presAssocID="{BA1ABD70-3277-4795-AB61-B6AAA994CF0C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5A7FE-1381-4471-A406-BF7DBE67AC2D}" type="pres">
      <dgm:prSet presAssocID="{D06A0E51-49EC-44D2-99B5-7A0FBC8196B8}" presName="spacing" presStyleCnt="0"/>
      <dgm:spPr/>
    </dgm:pt>
    <dgm:pt modelId="{61374749-0D48-481F-B573-0F43D49C7B2A}" type="pres">
      <dgm:prSet presAssocID="{543084C9-7B38-48C0-A6C2-BBD042F07B60}" presName="linNode" presStyleCnt="0"/>
      <dgm:spPr/>
    </dgm:pt>
    <dgm:pt modelId="{F7424650-6FFB-41A2-8E25-9AAAF37F07EC}" type="pres">
      <dgm:prSet presAssocID="{543084C9-7B38-48C0-A6C2-BBD042F07B60}" presName="parentShp" presStyleLbl="node1" presStyleIdx="2" presStyleCnt="6" custScaleX="203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F405B-18BB-4D53-8105-75769A0A28F5}" type="pres">
      <dgm:prSet presAssocID="{543084C9-7B38-48C0-A6C2-BBD042F07B60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5E066-4CC9-489D-9392-A18022E201EF}" type="pres">
      <dgm:prSet presAssocID="{EA54E73D-85AC-4212-9146-9BFFFE583327}" presName="spacing" presStyleCnt="0"/>
      <dgm:spPr/>
    </dgm:pt>
    <dgm:pt modelId="{63403AEE-7404-48AB-A5B0-58214A77C5CD}" type="pres">
      <dgm:prSet presAssocID="{60EE0400-8382-4A61-8307-46E27BC2F8B6}" presName="linNode" presStyleCnt="0"/>
      <dgm:spPr/>
    </dgm:pt>
    <dgm:pt modelId="{4DD5C9CA-8371-45CC-B892-BABB6FBB3AAB}" type="pres">
      <dgm:prSet presAssocID="{60EE0400-8382-4A61-8307-46E27BC2F8B6}" presName="parentShp" presStyleLbl="node1" presStyleIdx="3" presStyleCnt="6" custScaleX="202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A05F4-C198-474A-BE78-97F96DA1CC00}" type="pres">
      <dgm:prSet presAssocID="{60EE0400-8382-4A61-8307-46E27BC2F8B6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2A76D-086D-430D-AB26-CDD6E7DE015B}" type="pres">
      <dgm:prSet presAssocID="{F7A9453B-3F15-4C43-83EE-C71AAA378D94}" presName="spacing" presStyleCnt="0"/>
      <dgm:spPr/>
    </dgm:pt>
    <dgm:pt modelId="{FFF04426-5A4C-4C19-9C5B-4EBB212D83BF}" type="pres">
      <dgm:prSet presAssocID="{F3311ABD-44E2-4C29-8154-E1DC17D4E931}" presName="linNode" presStyleCnt="0"/>
      <dgm:spPr/>
    </dgm:pt>
    <dgm:pt modelId="{B8E963C5-115D-493F-B9AF-32EBD81782AF}" type="pres">
      <dgm:prSet presAssocID="{F3311ABD-44E2-4C29-8154-E1DC17D4E931}" presName="parentShp" presStyleLbl="node1" presStyleIdx="4" presStyleCnt="6" custScaleX="203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CA08F-7FCA-4C00-8A56-B012FC634278}" type="pres">
      <dgm:prSet presAssocID="{F3311ABD-44E2-4C29-8154-E1DC17D4E931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CA04D-802A-4277-8912-B0531A719493}" type="pres">
      <dgm:prSet presAssocID="{E05FA0D2-E090-4741-BA52-1664B4C7898C}" presName="spacing" presStyleCnt="0"/>
      <dgm:spPr/>
    </dgm:pt>
    <dgm:pt modelId="{2921E168-A111-4700-B244-1F2C37392059}" type="pres">
      <dgm:prSet presAssocID="{7D133681-0FFF-4F99-AF7B-8BE09E0A0E3F}" presName="linNode" presStyleCnt="0"/>
      <dgm:spPr/>
    </dgm:pt>
    <dgm:pt modelId="{6BE47EFC-07A8-44C5-9D4E-DF7D2E778237}" type="pres">
      <dgm:prSet presAssocID="{7D133681-0FFF-4F99-AF7B-8BE09E0A0E3F}" presName="parentShp" presStyleLbl="node1" presStyleIdx="5" presStyleCnt="6" custScaleX="202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2870D-1969-448F-8C25-CF71B6929B64}" type="pres">
      <dgm:prSet presAssocID="{7D133681-0FFF-4F99-AF7B-8BE09E0A0E3F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F3A237-F612-4193-BD4B-44C22B120AC4}" type="presOf" srcId="{8EAEDC32-9FA2-452C-9DA3-1E4FD07F7CEE}" destId="{82B69114-4ED5-4F87-844A-AD052544A238}" srcOrd="0" destOrd="0" presId="urn:microsoft.com/office/officeart/2005/8/layout/vList6"/>
    <dgm:cxn modelId="{0D5581F0-CDC4-4802-89C8-A41587050319}" srcId="{543084C9-7B38-48C0-A6C2-BBD042F07B60}" destId="{6F64DA22-9AD2-45D2-B57A-BEAE86DD7613}" srcOrd="0" destOrd="0" parTransId="{0A8D63FB-E37F-4057-BB0D-8AD14DE575D0}" sibTransId="{23BA7E73-DC5F-44C2-9CBE-51D8C93F4FFD}"/>
    <dgm:cxn modelId="{3C953788-FA0B-47C7-A3C0-0BBEB34F9555}" srcId="{B601C26B-BDA6-47D1-AD7A-E990558778C3}" destId="{9642CFA9-A1B4-44E6-8A7E-0C23FB7E7AAA}" srcOrd="0" destOrd="0" parTransId="{10F941FB-9E4D-4E0C-9940-FE10E7625AD6}" sibTransId="{3D42277E-0FD5-4845-A8C1-3F4448B83EC9}"/>
    <dgm:cxn modelId="{23741919-2E5B-4E8A-A1B5-70014D63D853}" srcId="{8EAEDC32-9FA2-452C-9DA3-1E4FD07F7CEE}" destId="{60EE0400-8382-4A61-8307-46E27BC2F8B6}" srcOrd="3" destOrd="0" parTransId="{3A62B5BB-DC5F-4EF6-B06F-E5975E1C722C}" sibTransId="{F7A9453B-3F15-4C43-83EE-C71AAA378D94}"/>
    <dgm:cxn modelId="{49E1AF46-4C50-4745-B63F-F5D019B869CC}" type="presOf" srcId="{BA1ABD70-3277-4795-AB61-B6AAA994CF0C}" destId="{2FD1BBF9-F1B7-4C88-A4D9-5716B7A3A7EF}" srcOrd="0" destOrd="0" presId="urn:microsoft.com/office/officeart/2005/8/layout/vList6"/>
    <dgm:cxn modelId="{FD40C64D-14E5-4F5A-B132-D26D67613A41}" type="presOf" srcId="{9D033FFF-85E3-4963-BE22-C48D58AB4EA0}" destId="{6D8CA08F-7FCA-4C00-8A56-B012FC634278}" srcOrd="0" destOrd="0" presId="urn:microsoft.com/office/officeart/2005/8/layout/vList6"/>
    <dgm:cxn modelId="{4BCB753D-36F5-4953-B6D9-E3907AC42C32}" type="presOf" srcId="{B601C26B-BDA6-47D1-AD7A-E990558778C3}" destId="{4E637846-A003-47BF-B9F7-0274A65A17F1}" srcOrd="0" destOrd="0" presId="urn:microsoft.com/office/officeart/2005/8/layout/vList6"/>
    <dgm:cxn modelId="{E8EB7C37-B5EA-444A-AF5A-F90B01560D34}" srcId="{8EAEDC32-9FA2-452C-9DA3-1E4FD07F7CEE}" destId="{F3311ABD-44E2-4C29-8154-E1DC17D4E931}" srcOrd="4" destOrd="0" parTransId="{DE9A236D-79D8-4C77-AD57-D3BDD18B62C3}" sibTransId="{E05FA0D2-E090-4741-BA52-1664B4C7898C}"/>
    <dgm:cxn modelId="{31082529-1809-48E8-8A20-3B5D16862307}" type="presOf" srcId="{F3311ABD-44E2-4C29-8154-E1DC17D4E931}" destId="{B8E963C5-115D-493F-B9AF-32EBD81782AF}" srcOrd="0" destOrd="0" presId="urn:microsoft.com/office/officeart/2005/8/layout/vList6"/>
    <dgm:cxn modelId="{F2D196F2-1B3A-495E-8515-1964A4368E06}" type="presOf" srcId="{D9F37168-DC1C-4979-B619-BAF0BC5DB12B}" destId="{FEAA05F4-C198-474A-BE78-97F96DA1CC00}" srcOrd="0" destOrd="0" presId="urn:microsoft.com/office/officeart/2005/8/layout/vList6"/>
    <dgm:cxn modelId="{414EBFC6-C441-482C-A568-CBD8482DB157}" type="presOf" srcId="{6F64DA22-9AD2-45D2-B57A-BEAE86DD7613}" destId="{50BF405B-18BB-4D53-8105-75769A0A28F5}" srcOrd="0" destOrd="0" presId="urn:microsoft.com/office/officeart/2005/8/layout/vList6"/>
    <dgm:cxn modelId="{406CE37F-FA3D-40B8-A01D-C120DDB8F610}" type="presOf" srcId="{9642CFA9-A1B4-44E6-8A7E-0C23FB7E7AAA}" destId="{19F2D2F6-5316-47FE-8303-A35C77799813}" srcOrd="0" destOrd="0" presId="urn:microsoft.com/office/officeart/2005/8/layout/vList6"/>
    <dgm:cxn modelId="{5AD00584-A19D-474E-9B13-E4F497D93483}" srcId="{BA1ABD70-3277-4795-AB61-B6AAA994CF0C}" destId="{98A91895-3CA6-4CBB-B0D6-6A7394F51EA5}" srcOrd="0" destOrd="0" parTransId="{50D2AA6A-3020-4DF9-9B53-BB234CC774FA}" sibTransId="{D9AA95CD-E013-4922-A00D-65E7EC757830}"/>
    <dgm:cxn modelId="{2A497C73-F2BC-4358-A1F0-EC7FFDFCB2EA}" srcId="{8EAEDC32-9FA2-452C-9DA3-1E4FD07F7CEE}" destId="{B601C26B-BDA6-47D1-AD7A-E990558778C3}" srcOrd="0" destOrd="0" parTransId="{9EED9518-CF59-4304-8729-E1E7B51E58BA}" sibTransId="{6ED32BA6-2E67-46D4-98CF-F39104398B29}"/>
    <dgm:cxn modelId="{CD9358E2-A58A-4D70-A37B-2B3D7D01A5F9}" type="presOf" srcId="{98A91895-3CA6-4CBB-B0D6-6A7394F51EA5}" destId="{0FBEF272-8FBC-43DA-8EB0-51DE82967A6E}" srcOrd="0" destOrd="0" presId="urn:microsoft.com/office/officeart/2005/8/layout/vList6"/>
    <dgm:cxn modelId="{FBFD6090-45CD-44F2-BBE0-5CFE0F98B594}" srcId="{7D133681-0FFF-4F99-AF7B-8BE09E0A0E3F}" destId="{1C76C270-22E8-4C50-ACFF-868B809BC80F}" srcOrd="0" destOrd="0" parTransId="{A1BFCC72-DFFC-4886-868E-D7862E52DA27}" sibTransId="{52C80A6A-3365-4A4A-A254-E31E6449CEAF}"/>
    <dgm:cxn modelId="{A4562B6A-AD8E-42D4-9134-243F4BD3DE0B}" srcId="{60EE0400-8382-4A61-8307-46E27BC2F8B6}" destId="{D9F37168-DC1C-4979-B619-BAF0BC5DB12B}" srcOrd="0" destOrd="0" parTransId="{D1E43657-5E57-4840-9467-61825309A4AE}" sibTransId="{EF721044-7846-4271-BE95-BCD51909776C}"/>
    <dgm:cxn modelId="{E9B65DE4-9E49-4BF0-90A8-14A0A8A5E5ED}" type="presOf" srcId="{7D133681-0FFF-4F99-AF7B-8BE09E0A0E3F}" destId="{6BE47EFC-07A8-44C5-9D4E-DF7D2E778237}" srcOrd="0" destOrd="0" presId="urn:microsoft.com/office/officeart/2005/8/layout/vList6"/>
    <dgm:cxn modelId="{9BC535AE-839A-40E0-A2F8-FA54B00981D1}" type="presOf" srcId="{543084C9-7B38-48C0-A6C2-BBD042F07B60}" destId="{F7424650-6FFB-41A2-8E25-9AAAF37F07EC}" srcOrd="0" destOrd="0" presId="urn:microsoft.com/office/officeart/2005/8/layout/vList6"/>
    <dgm:cxn modelId="{EC9F557E-5FBD-4330-BA8A-6AC4DD5239BB}" srcId="{8EAEDC32-9FA2-452C-9DA3-1E4FD07F7CEE}" destId="{BA1ABD70-3277-4795-AB61-B6AAA994CF0C}" srcOrd="1" destOrd="0" parTransId="{D845F52D-0313-475A-A646-D8FD7A02159A}" sibTransId="{D06A0E51-49EC-44D2-99B5-7A0FBC8196B8}"/>
    <dgm:cxn modelId="{78E00025-6664-4D53-AC7E-E51A3BB05E7B}" type="presOf" srcId="{1C76C270-22E8-4C50-ACFF-868B809BC80F}" destId="{7E02870D-1969-448F-8C25-CF71B6929B64}" srcOrd="0" destOrd="0" presId="urn:microsoft.com/office/officeart/2005/8/layout/vList6"/>
    <dgm:cxn modelId="{F6B86117-E4B7-4B4E-9843-52F61D0A7553}" srcId="{8EAEDC32-9FA2-452C-9DA3-1E4FD07F7CEE}" destId="{543084C9-7B38-48C0-A6C2-BBD042F07B60}" srcOrd="2" destOrd="0" parTransId="{6FA598A5-2437-454F-B4D2-EF364F52BEDD}" sibTransId="{EA54E73D-85AC-4212-9146-9BFFFE583327}"/>
    <dgm:cxn modelId="{C4FF19B9-92AE-48DF-B825-1BA2B56F3CC5}" type="presOf" srcId="{60EE0400-8382-4A61-8307-46E27BC2F8B6}" destId="{4DD5C9CA-8371-45CC-B892-BABB6FBB3AAB}" srcOrd="0" destOrd="0" presId="urn:microsoft.com/office/officeart/2005/8/layout/vList6"/>
    <dgm:cxn modelId="{63F4297D-F5BF-4CD8-A81E-9EF8E79483CA}" srcId="{8EAEDC32-9FA2-452C-9DA3-1E4FD07F7CEE}" destId="{7D133681-0FFF-4F99-AF7B-8BE09E0A0E3F}" srcOrd="5" destOrd="0" parTransId="{DC468212-D78C-42C0-9924-ABA32A3872B2}" sibTransId="{8E14F4F5-3059-44AB-A541-5F4910A29BA8}"/>
    <dgm:cxn modelId="{4AD599EA-7949-4962-B3C9-E21A0F859B16}" srcId="{F3311ABD-44E2-4C29-8154-E1DC17D4E931}" destId="{9D033FFF-85E3-4963-BE22-C48D58AB4EA0}" srcOrd="0" destOrd="0" parTransId="{99692C25-6688-4F42-B607-48E4D4770209}" sibTransId="{9599D5A3-6303-466C-81B7-D29A5E010F60}"/>
    <dgm:cxn modelId="{28E7414D-C8A1-4C47-8FFE-470592D3CD79}" type="presParOf" srcId="{82B69114-4ED5-4F87-844A-AD052544A238}" destId="{4127F27E-0735-46F5-82A6-8B29745FB43D}" srcOrd="0" destOrd="0" presId="urn:microsoft.com/office/officeart/2005/8/layout/vList6"/>
    <dgm:cxn modelId="{3866005D-D951-4EEB-9096-C4EA5EB0BBC4}" type="presParOf" srcId="{4127F27E-0735-46F5-82A6-8B29745FB43D}" destId="{4E637846-A003-47BF-B9F7-0274A65A17F1}" srcOrd="0" destOrd="0" presId="urn:microsoft.com/office/officeart/2005/8/layout/vList6"/>
    <dgm:cxn modelId="{AE979686-7F43-4C74-AE56-EE99BF6F0037}" type="presParOf" srcId="{4127F27E-0735-46F5-82A6-8B29745FB43D}" destId="{19F2D2F6-5316-47FE-8303-A35C77799813}" srcOrd="1" destOrd="0" presId="urn:microsoft.com/office/officeart/2005/8/layout/vList6"/>
    <dgm:cxn modelId="{5C5E2759-AD49-4086-9C86-23A2EAAA3884}" type="presParOf" srcId="{82B69114-4ED5-4F87-844A-AD052544A238}" destId="{0CBF1D40-1511-4559-9DD0-454DD4DBAE2E}" srcOrd="1" destOrd="0" presId="urn:microsoft.com/office/officeart/2005/8/layout/vList6"/>
    <dgm:cxn modelId="{A682526D-BDB9-4D45-AFEF-94E99EA47F24}" type="presParOf" srcId="{82B69114-4ED5-4F87-844A-AD052544A238}" destId="{7B5D2393-DD22-4A73-A919-91809A7206AA}" srcOrd="2" destOrd="0" presId="urn:microsoft.com/office/officeart/2005/8/layout/vList6"/>
    <dgm:cxn modelId="{CB2ECD4E-CCAB-4781-A986-402D8013E9B5}" type="presParOf" srcId="{7B5D2393-DD22-4A73-A919-91809A7206AA}" destId="{2FD1BBF9-F1B7-4C88-A4D9-5716B7A3A7EF}" srcOrd="0" destOrd="0" presId="urn:microsoft.com/office/officeart/2005/8/layout/vList6"/>
    <dgm:cxn modelId="{244644F6-E0E5-407E-A396-F944D7FAC936}" type="presParOf" srcId="{7B5D2393-DD22-4A73-A919-91809A7206AA}" destId="{0FBEF272-8FBC-43DA-8EB0-51DE82967A6E}" srcOrd="1" destOrd="0" presId="urn:microsoft.com/office/officeart/2005/8/layout/vList6"/>
    <dgm:cxn modelId="{A56B5F47-6817-4E75-A0E5-03CA37DF06FE}" type="presParOf" srcId="{82B69114-4ED5-4F87-844A-AD052544A238}" destId="{ED65A7FE-1381-4471-A406-BF7DBE67AC2D}" srcOrd="3" destOrd="0" presId="urn:microsoft.com/office/officeart/2005/8/layout/vList6"/>
    <dgm:cxn modelId="{A6380889-1B75-43BE-9386-F605B8FF33FB}" type="presParOf" srcId="{82B69114-4ED5-4F87-844A-AD052544A238}" destId="{61374749-0D48-481F-B573-0F43D49C7B2A}" srcOrd="4" destOrd="0" presId="urn:microsoft.com/office/officeart/2005/8/layout/vList6"/>
    <dgm:cxn modelId="{6C33B629-CBD3-4841-9E3C-E4C1C849CB8D}" type="presParOf" srcId="{61374749-0D48-481F-B573-0F43D49C7B2A}" destId="{F7424650-6FFB-41A2-8E25-9AAAF37F07EC}" srcOrd="0" destOrd="0" presId="urn:microsoft.com/office/officeart/2005/8/layout/vList6"/>
    <dgm:cxn modelId="{A0FC637E-4739-4A31-8A94-C5ED67DF1E06}" type="presParOf" srcId="{61374749-0D48-481F-B573-0F43D49C7B2A}" destId="{50BF405B-18BB-4D53-8105-75769A0A28F5}" srcOrd="1" destOrd="0" presId="urn:microsoft.com/office/officeart/2005/8/layout/vList6"/>
    <dgm:cxn modelId="{AB67DA2B-8BEB-4B83-A161-B99CB586B03A}" type="presParOf" srcId="{82B69114-4ED5-4F87-844A-AD052544A238}" destId="{1225E066-4CC9-489D-9392-A18022E201EF}" srcOrd="5" destOrd="0" presId="urn:microsoft.com/office/officeart/2005/8/layout/vList6"/>
    <dgm:cxn modelId="{1EDE8CF9-DF9F-486D-BD8B-3AFD9EA085ED}" type="presParOf" srcId="{82B69114-4ED5-4F87-844A-AD052544A238}" destId="{63403AEE-7404-48AB-A5B0-58214A77C5CD}" srcOrd="6" destOrd="0" presId="urn:microsoft.com/office/officeart/2005/8/layout/vList6"/>
    <dgm:cxn modelId="{27457700-7464-48D7-8D46-DECD42562EDF}" type="presParOf" srcId="{63403AEE-7404-48AB-A5B0-58214A77C5CD}" destId="{4DD5C9CA-8371-45CC-B892-BABB6FBB3AAB}" srcOrd="0" destOrd="0" presId="urn:microsoft.com/office/officeart/2005/8/layout/vList6"/>
    <dgm:cxn modelId="{818F36DC-445A-4F75-9DC1-D017E09DC851}" type="presParOf" srcId="{63403AEE-7404-48AB-A5B0-58214A77C5CD}" destId="{FEAA05F4-C198-474A-BE78-97F96DA1CC00}" srcOrd="1" destOrd="0" presId="urn:microsoft.com/office/officeart/2005/8/layout/vList6"/>
    <dgm:cxn modelId="{390E63A1-410E-41B7-905C-D1232EB3159A}" type="presParOf" srcId="{82B69114-4ED5-4F87-844A-AD052544A238}" destId="{F3C2A76D-086D-430D-AB26-CDD6E7DE015B}" srcOrd="7" destOrd="0" presId="urn:microsoft.com/office/officeart/2005/8/layout/vList6"/>
    <dgm:cxn modelId="{EE376F4C-9B32-4094-9EDC-5A3E818B0D74}" type="presParOf" srcId="{82B69114-4ED5-4F87-844A-AD052544A238}" destId="{FFF04426-5A4C-4C19-9C5B-4EBB212D83BF}" srcOrd="8" destOrd="0" presId="urn:microsoft.com/office/officeart/2005/8/layout/vList6"/>
    <dgm:cxn modelId="{D7EFFEF2-ADA3-4CAB-98B3-8770B0E630E8}" type="presParOf" srcId="{FFF04426-5A4C-4C19-9C5B-4EBB212D83BF}" destId="{B8E963C5-115D-493F-B9AF-32EBD81782AF}" srcOrd="0" destOrd="0" presId="urn:microsoft.com/office/officeart/2005/8/layout/vList6"/>
    <dgm:cxn modelId="{158FA6F3-B3A1-4ECC-8F76-971FB58E3F54}" type="presParOf" srcId="{FFF04426-5A4C-4C19-9C5B-4EBB212D83BF}" destId="{6D8CA08F-7FCA-4C00-8A56-B012FC634278}" srcOrd="1" destOrd="0" presId="urn:microsoft.com/office/officeart/2005/8/layout/vList6"/>
    <dgm:cxn modelId="{AD8A0AF0-D7F6-48A0-A4A7-812141D2B45F}" type="presParOf" srcId="{82B69114-4ED5-4F87-844A-AD052544A238}" destId="{524CA04D-802A-4277-8912-B0531A719493}" srcOrd="9" destOrd="0" presId="urn:microsoft.com/office/officeart/2005/8/layout/vList6"/>
    <dgm:cxn modelId="{3717AFC6-ED6A-4FDB-82B5-DAB5ED543E15}" type="presParOf" srcId="{82B69114-4ED5-4F87-844A-AD052544A238}" destId="{2921E168-A111-4700-B244-1F2C37392059}" srcOrd="10" destOrd="0" presId="urn:microsoft.com/office/officeart/2005/8/layout/vList6"/>
    <dgm:cxn modelId="{52C2F1A0-CC6F-42D1-A3C0-703B4477E738}" type="presParOf" srcId="{2921E168-A111-4700-B244-1F2C37392059}" destId="{6BE47EFC-07A8-44C5-9D4E-DF7D2E778237}" srcOrd="0" destOrd="0" presId="urn:microsoft.com/office/officeart/2005/8/layout/vList6"/>
    <dgm:cxn modelId="{B97CDA17-977A-423C-A900-8C13B8576285}" type="presParOf" srcId="{2921E168-A111-4700-B244-1F2C37392059}" destId="{7E02870D-1969-448F-8C25-CF71B6929B6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0740AA-CE16-40F6-BC65-164AB53FFB71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4E5ECFC-2743-47FD-97F7-28E4030771E0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формирование областного бюджета на основе государственных программ Магаданской области с учетом результатов оценки эффективности их реализации;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5275405-67A5-4BAB-B316-2E04710F051C}" type="parTrans" cxnId="{423164CB-5962-4C10-83B2-B0EEA9DE99D1}">
      <dgm:prSet/>
      <dgm:spPr/>
      <dgm:t>
        <a:bodyPr/>
        <a:lstStyle/>
        <a:p>
          <a:endParaRPr lang="ru-RU"/>
        </a:p>
      </dgm:t>
    </dgm:pt>
    <dgm:pt modelId="{FD941326-9108-46A5-A5EC-AD3829EA6FA7}" type="sibTrans" cxnId="{423164CB-5962-4C10-83B2-B0EEA9DE99D1}">
      <dgm:prSet/>
      <dgm:spPr/>
      <dgm:t>
        <a:bodyPr/>
        <a:lstStyle/>
        <a:p>
          <a:endParaRPr lang="ru-RU"/>
        </a:p>
      </dgm:t>
    </dgm:pt>
    <dgm:pt modelId="{4196D64B-849B-485F-A9DD-3B5E10BCDD5F}" type="pres">
      <dgm:prSet presAssocID="{CD0740AA-CE16-40F6-BC65-164AB53FFB7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22D4A413-5B27-4948-99D0-26A4E8FA3075}" type="pres">
      <dgm:prSet presAssocID="{64E5ECFC-2743-47FD-97F7-28E4030771E0}" presName="parenttextcomposite" presStyleCnt="0"/>
      <dgm:spPr/>
    </dgm:pt>
    <dgm:pt modelId="{C94A32EF-2D53-4322-A84A-BB21CF2E1E6B}" type="pres">
      <dgm:prSet presAssocID="{64E5ECFC-2743-47FD-97F7-28E4030771E0}" presName="parenttext" presStyleLbl="revTx" presStyleIdx="0" presStyleCnt="1" custScaleX="182280" custLinFactNeighborX="787" custLinFactNeighborY="-1336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BCE25-7E5A-43CE-BD61-A6A355C35523}" type="pres">
      <dgm:prSet presAssocID="{64E5ECFC-2743-47FD-97F7-28E4030771E0}" presName="parallelogramComposite" presStyleCnt="0"/>
      <dgm:spPr/>
    </dgm:pt>
    <dgm:pt modelId="{E84F8BEC-13D9-45BC-A2DF-CBB8EA97D9E9}" type="pres">
      <dgm:prSet presAssocID="{64E5ECFC-2743-47FD-97F7-28E4030771E0}" presName="parallelogram1" presStyleLbl="alignNode1" presStyleIdx="0" presStyleCnt="7"/>
      <dgm:spPr/>
    </dgm:pt>
    <dgm:pt modelId="{47A81266-0C82-4B5A-BB2A-099431882396}" type="pres">
      <dgm:prSet presAssocID="{64E5ECFC-2743-47FD-97F7-28E4030771E0}" presName="parallelogram2" presStyleLbl="alignNode1" presStyleIdx="1" presStyleCnt="7"/>
      <dgm:spPr/>
    </dgm:pt>
    <dgm:pt modelId="{748675E0-0EF5-4268-9107-CC9BB8FA7270}" type="pres">
      <dgm:prSet presAssocID="{64E5ECFC-2743-47FD-97F7-28E4030771E0}" presName="parallelogram3" presStyleLbl="alignNode1" presStyleIdx="2" presStyleCnt="7"/>
      <dgm:spPr/>
    </dgm:pt>
    <dgm:pt modelId="{574F3699-7CCA-404D-828E-193789A57C8C}" type="pres">
      <dgm:prSet presAssocID="{64E5ECFC-2743-47FD-97F7-28E4030771E0}" presName="parallelogram4" presStyleLbl="alignNode1" presStyleIdx="3" presStyleCnt="7"/>
      <dgm:spPr/>
    </dgm:pt>
    <dgm:pt modelId="{DEFA2CB8-749B-4E5F-9814-482F8DF835BD}" type="pres">
      <dgm:prSet presAssocID="{64E5ECFC-2743-47FD-97F7-28E4030771E0}" presName="parallelogram5" presStyleLbl="alignNode1" presStyleIdx="4" presStyleCnt="7"/>
      <dgm:spPr/>
    </dgm:pt>
    <dgm:pt modelId="{DF19504B-E1CF-4072-9029-44136A7945EF}" type="pres">
      <dgm:prSet presAssocID="{64E5ECFC-2743-47FD-97F7-28E4030771E0}" presName="parallelogram6" presStyleLbl="alignNode1" presStyleIdx="5" presStyleCnt="7"/>
      <dgm:spPr/>
    </dgm:pt>
    <dgm:pt modelId="{23ABF82B-9E71-4CFD-BCBA-3F1358EB3F4B}" type="pres">
      <dgm:prSet presAssocID="{64E5ECFC-2743-47FD-97F7-28E4030771E0}" presName="parallelogram7" presStyleLbl="alignNode1" presStyleIdx="6" presStyleCnt="7"/>
      <dgm:spPr/>
    </dgm:pt>
  </dgm:ptLst>
  <dgm:cxnLst>
    <dgm:cxn modelId="{423164CB-5962-4C10-83B2-B0EEA9DE99D1}" srcId="{CD0740AA-CE16-40F6-BC65-164AB53FFB71}" destId="{64E5ECFC-2743-47FD-97F7-28E4030771E0}" srcOrd="0" destOrd="0" parTransId="{E5275405-67A5-4BAB-B316-2E04710F051C}" sibTransId="{FD941326-9108-46A5-A5EC-AD3829EA6FA7}"/>
    <dgm:cxn modelId="{4CCE5F24-04B4-4E5B-ABE3-FCDAB5D0A25E}" type="presOf" srcId="{64E5ECFC-2743-47FD-97F7-28E4030771E0}" destId="{C94A32EF-2D53-4322-A84A-BB21CF2E1E6B}" srcOrd="0" destOrd="0" presId="urn:microsoft.com/office/officeart/2008/layout/VerticalAccentList"/>
    <dgm:cxn modelId="{787B4BCC-D31A-4BF4-8B99-45EBE6A52E7C}" type="presOf" srcId="{CD0740AA-CE16-40F6-BC65-164AB53FFB71}" destId="{4196D64B-849B-485F-A9DD-3B5E10BCDD5F}" srcOrd="0" destOrd="0" presId="urn:microsoft.com/office/officeart/2008/layout/VerticalAccentList"/>
    <dgm:cxn modelId="{52EBBC53-E8C7-4709-887F-2623F01FDD1C}" type="presParOf" srcId="{4196D64B-849B-485F-A9DD-3B5E10BCDD5F}" destId="{22D4A413-5B27-4948-99D0-26A4E8FA3075}" srcOrd="0" destOrd="0" presId="urn:microsoft.com/office/officeart/2008/layout/VerticalAccentList"/>
    <dgm:cxn modelId="{C3BDDDAC-A57F-48F0-A037-3771C342F5FB}" type="presParOf" srcId="{22D4A413-5B27-4948-99D0-26A4E8FA3075}" destId="{C94A32EF-2D53-4322-A84A-BB21CF2E1E6B}" srcOrd="0" destOrd="0" presId="urn:microsoft.com/office/officeart/2008/layout/VerticalAccentList"/>
    <dgm:cxn modelId="{DDDADBD2-3FCE-4ACA-8E55-0ACD5DFF1309}" type="presParOf" srcId="{4196D64B-849B-485F-A9DD-3B5E10BCDD5F}" destId="{3EFBCE25-7E5A-43CE-BD61-A6A355C35523}" srcOrd="1" destOrd="0" presId="urn:microsoft.com/office/officeart/2008/layout/VerticalAccentList"/>
    <dgm:cxn modelId="{182DD496-E38F-48DF-BC87-90A7C395A645}" type="presParOf" srcId="{3EFBCE25-7E5A-43CE-BD61-A6A355C35523}" destId="{E84F8BEC-13D9-45BC-A2DF-CBB8EA97D9E9}" srcOrd="0" destOrd="0" presId="urn:microsoft.com/office/officeart/2008/layout/VerticalAccentList"/>
    <dgm:cxn modelId="{C86AB17F-B1A1-4A62-931D-7288075615CE}" type="presParOf" srcId="{3EFBCE25-7E5A-43CE-BD61-A6A355C35523}" destId="{47A81266-0C82-4B5A-BB2A-099431882396}" srcOrd="1" destOrd="0" presId="urn:microsoft.com/office/officeart/2008/layout/VerticalAccentList"/>
    <dgm:cxn modelId="{6C1DEF67-1521-45E1-9564-B49804408384}" type="presParOf" srcId="{3EFBCE25-7E5A-43CE-BD61-A6A355C35523}" destId="{748675E0-0EF5-4268-9107-CC9BB8FA7270}" srcOrd="2" destOrd="0" presId="urn:microsoft.com/office/officeart/2008/layout/VerticalAccentList"/>
    <dgm:cxn modelId="{0821AA85-DCD0-4BBF-A709-0A327201D02B}" type="presParOf" srcId="{3EFBCE25-7E5A-43CE-BD61-A6A355C35523}" destId="{574F3699-7CCA-404D-828E-193789A57C8C}" srcOrd="3" destOrd="0" presId="urn:microsoft.com/office/officeart/2008/layout/VerticalAccentList"/>
    <dgm:cxn modelId="{ED896AA2-418E-4BDB-88C6-C2B115E75358}" type="presParOf" srcId="{3EFBCE25-7E5A-43CE-BD61-A6A355C35523}" destId="{DEFA2CB8-749B-4E5F-9814-482F8DF835BD}" srcOrd="4" destOrd="0" presId="urn:microsoft.com/office/officeart/2008/layout/VerticalAccentList"/>
    <dgm:cxn modelId="{CF6BEC10-6622-47F6-94D5-646922020ABC}" type="presParOf" srcId="{3EFBCE25-7E5A-43CE-BD61-A6A355C35523}" destId="{DF19504B-E1CF-4072-9029-44136A7945EF}" srcOrd="5" destOrd="0" presId="urn:microsoft.com/office/officeart/2008/layout/VerticalAccentList"/>
    <dgm:cxn modelId="{DE29FE24-DF83-4760-B6DE-13F3990D47A3}" type="presParOf" srcId="{3EFBCE25-7E5A-43CE-BD61-A6A355C35523}" destId="{23ABF82B-9E71-4CFD-BCBA-3F1358EB3F4B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A25994CB-56F4-402F-9AF6-EEE200247D41}" type="doc">
      <dgm:prSet loTypeId="urn:microsoft.com/office/officeart/2005/8/layout/vList2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1FD60DB-CFA5-47CC-841D-3C1A0D4E8B9D}">
      <dgm:prSet custT="1"/>
      <dgm:spPr/>
      <dgm:t>
        <a:bodyPr/>
        <a:lstStyle/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Расходы на культуру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3A75E08-7BCC-4E29-BD41-252DCA603AA3}" type="parTrans" cxnId="{95D99A96-27CC-46B1-81E4-9FA301BA6B2A}">
      <dgm:prSet/>
      <dgm:spPr/>
      <dgm:t>
        <a:bodyPr/>
        <a:lstStyle/>
        <a:p>
          <a:endParaRPr lang="ru-RU"/>
        </a:p>
      </dgm:t>
    </dgm:pt>
    <dgm:pt modelId="{3F2A51E2-387C-4A97-8371-A4F7C1E3E637}" type="sibTrans" cxnId="{95D99A96-27CC-46B1-81E4-9FA301BA6B2A}">
      <dgm:prSet/>
      <dgm:spPr/>
      <dgm:t>
        <a:bodyPr/>
        <a:lstStyle/>
        <a:p>
          <a:endParaRPr lang="ru-RU"/>
        </a:p>
      </dgm:t>
    </dgm:pt>
    <dgm:pt modelId="{BDCE9952-B4EF-4AB6-8CD3-3CDA3536E10C}" type="pres">
      <dgm:prSet presAssocID="{A25994CB-56F4-402F-9AF6-EEE200247D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483F7-57E5-43AC-A043-25768788326E}" type="pres">
      <dgm:prSet presAssocID="{51FD60DB-CFA5-47CC-841D-3C1A0D4E8B9D}" presName="parentText" presStyleLbl="node1" presStyleIdx="0" presStyleCnt="1" custScaleY="601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46532F-F435-41EB-9B78-C9414210E613}" type="presOf" srcId="{51FD60DB-CFA5-47CC-841D-3C1A0D4E8B9D}" destId="{20A483F7-57E5-43AC-A043-25768788326E}" srcOrd="0" destOrd="0" presId="urn:microsoft.com/office/officeart/2005/8/layout/vList2"/>
    <dgm:cxn modelId="{95D99A96-27CC-46B1-81E4-9FA301BA6B2A}" srcId="{A25994CB-56F4-402F-9AF6-EEE200247D41}" destId="{51FD60DB-CFA5-47CC-841D-3C1A0D4E8B9D}" srcOrd="0" destOrd="0" parTransId="{03A75E08-7BCC-4E29-BD41-252DCA603AA3}" sibTransId="{3F2A51E2-387C-4A97-8371-A4F7C1E3E637}"/>
    <dgm:cxn modelId="{6913E049-D7A9-4B32-BE63-D6DDB1EC6F36}" type="presOf" srcId="{A25994CB-56F4-402F-9AF6-EEE200247D41}" destId="{BDCE9952-B4EF-4AB6-8CD3-3CDA3536E10C}" srcOrd="0" destOrd="0" presId="urn:microsoft.com/office/officeart/2005/8/layout/vList2"/>
    <dgm:cxn modelId="{B0347FDC-7C0B-4C81-A8B0-633D463AA3F1}" type="presParOf" srcId="{BDCE9952-B4EF-4AB6-8CD3-3CDA3536E10C}" destId="{20A483F7-57E5-43AC-A043-2576878832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61201043-EF06-46A5-9ED6-921E1DCF5E87}" type="doc">
      <dgm:prSet loTypeId="urn:microsoft.com/office/officeart/2005/8/layout/vProcess5" loCatId="process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BAEF3D2-DB5C-4979-A93F-AA3D2C0027D4}">
      <dgm:prSet custT="1"/>
      <dgm:spPr/>
      <dgm:t>
        <a:bodyPr/>
        <a:lstStyle/>
        <a:p>
          <a:pPr algn="just" rtl="0"/>
          <a:r>
            <a: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Культура играет основополагающую роль в социально-экономическом развитии Магаданской области, формировании человеческого капитала, обеспечении достойного уровня и качества жизни населения.</a:t>
          </a:r>
          <a:endParaRPr lang="ru-RU" sz="105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9C26BD-5C3E-4B4A-8EB7-E72C31BA14B4}" type="parTrans" cxnId="{5C19E3A2-05EB-4969-AA22-30186941ACE2}">
      <dgm:prSet/>
      <dgm:spPr/>
      <dgm:t>
        <a:bodyPr/>
        <a:lstStyle/>
        <a:p>
          <a:endParaRPr lang="ru-RU"/>
        </a:p>
      </dgm:t>
    </dgm:pt>
    <dgm:pt modelId="{50F7CEE6-7DFC-4557-9CBF-5616A3B3E99A}" type="sibTrans" cxnId="{5C19E3A2-05EB-4969-AA22-30186941ACE2}">
      <dgm:prSet/>
      <dgm:spPr/>
      <dgm:t>
        <a:bodyPr/>
        <a:lstStyle/>
        <a:p>
          <a:endParaRPr lang="ru-RU"/>
        </a:p>
      </dgm:t>
    </dgm:pt>
    <dgm:pt modelId="{6E35038B-3FD8-49F4-B62F-31AD613F847A}">
      <dgm:prSet custT="1"/>
      <dgm:spPr/>
      <dgm:t>
        <a:bodyPr/>
        <a:lstStyle/>
        <a:p>
          <a:pPr algn="just" rtl="0"/>
          <a:r>
            <a: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Государственная политика в сфере культуры Магаданской области направлена на обеспечение конституционных прав по созданию, сохранению и освоению культурных ценностей, реализацию культурного и духовного потенциала каждой личности и общества, обеспечение эффективного научного обоснованного управления культурными процессами, протекающими на территории области, с учетом интересов и запросов населения, анализа состояния отрасли и тенденций ее развития.</a:t>
          </a:r>
          <a:endParaRPr lang="ru-RU" sz="105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357BBA-1A52-457F-B08A-F8B627C33C90}" type="parTrans" cxnId="{A924DC77-69E6-4179-9FEF-71E191FE2828}">
      <dgm:prSet/>
      <dgm:spPr/>
      <dgm:t>
        <a:bodyPr/>
        <a:lstStyle/>
        <a:p>
          <a:endParaRPr lang="ru-RU"/>
        </a:p>
      </dgm:t>
    </dgm:pt>
    <dgm:pt modelId="{93842730-1D54-4BE4-842B-F0C84516B6F6}" type="sibTrans" cxnId="{A924DC77-69E6-4179-9FEF-71E191FE2828}">
      <dgm:prSet/>
      <dgm:spPr/>
      <dgm:t>
        <a:bodyPr/>
        <a:lstStyle/>
        <a:p>
          <a:endParaRPr lang="ru-RU"/>
        </a:p>
      </dgm:t>
    </dgm:pt>
    <dgm:pt modelId="{7BE091F2-A5C7-4EF3-A530-4F913145A3E3}">
      <dgm:prSet custT="1"/>
      <dgm:spPr/>
      <dgm:t>
        <a:bodyPr/>
        <a:lstStyle/>
        <a:p>
          <a:pPr algn="just" rtl="0"/>
          <a:r>
            <a: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сфере «Культура» на территории Магаданской области осуществляют деятельность министерство культуры и туризма Магаданской области, 11 областных и 97 муниципальных учреждений культуры. Основными задачами являются реализация государственной политики в области культуры, искусства, туризма, образования детей в сфере культуры, создание условий для развития отдельных видов культурной деятельности, библиотечного и музейного дела, народного творчества, информационно-справочное обеспечение  в сфере культуры и туризма.</a:t>
          </a:r>
          <a:endParaRPr lang="ru-RU" sz="105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557A68-65DE-4E1B-9B97-2DCA86EB44BC}" type="parTrans" cxnId="{8F8DD16B-CE72-496F-889D-DADA7341D56C}">
      <dgm:prSet/>
      <dgm:spPr/>
      <dgm:t>
        <a:bodyPr/>
        <a:lstStyle/>
        <a:p>
          <a:endParaRPr lang="ru-RU"/>
        </a:p>
      </dgm:t>
    </dgm:pt>
    <dgm:pt modelId="{752460FA-9818-4347-BD70-FE0100F4724A}" type="sibTrans" cxnId="{8F8DD16B-CE72-496F-889D-DADA7341D56C}">
      <dgm:prSet/>
      <dgm:spPr/>
      <dgm:t>
        <a:bodyPr/>
        <a:lstStyle/>
        <a:p>
          <a:endParaRPr lang="ru-RU"/>
        </a:p>
      </dgm:t>
    </dgm:pt>
    <dgm:pt modelId="{988F7A8F-78DD-42B1-B041-3DAF4647B81D}" type="pres">
      <dgm:prSet presAssocID="{61201043-EF06-46A5-9ED6-921E1DCF5E8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C216E3-D5FA-4865-AA58-0204F724CD7E}" type="pres">
      <dgm:prSet presAssocID="{61201043-EF06-46A5-9ED6-921E1DCF5E87}" presName="dummyMaxCanvas" presStyleCnt="0">
        <dgm:presLayoutVars/>
      </dgm:prSet>
      <dgm:spPr/>
    </dgm:pt>
    <dgm:pt modelId="{B19B792D-7B6D-4DC6-B743-9E3F2E6C0866}" type="pres">
      <dgm:prSet presAssocID="{61201043-EF06-46A5-9ED6-921E1DCF5E87}" presName="ThreeNodes_1" presStyleLbl="node1" presStyleIdx="0" presStyleCnt="3" custScaleX="114552" custScaleY="57447" custLinFactNeighborX="7663" custLinFactNeighborY="-14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3AFB5-0294-4FCE-B288-47FB870D2A92}" type="pres">
      <dgm:prSet presAssocID="{61201043-EF06-46A5-9ED6-921E1DCF5E87}" presName="ThreeNodes_2" presStyleLbl="node1" presStyleIdx="1" presStyleCnt="3" custScaleX="115016" custScaleY="120567" custLinFactNeighborX="-7740" custLinFactNeighborY="-35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9B074-F5F4-4D17-A37A-1C4F6B68C013}" type="pres">
      <dgm:prSet presAssocID="{61201043-EF06-46A5-9ED6-921E1DCF5E87}" presName="ThreeNodes_3" presStyleLbl="node1" presStyleIdx="2" presStyleCnt="3" custScaleX="116100" custScaleY="126950" custLinFactNeighborX="-10372" custLinFactNeighborY="-21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6C4A4-74F7-4579-9E36-64A9CC6FF994}" type="pres">
      <dgm:prSet presAssocID="{61201043-EF06-46A5-9ED6-921E1DCF5E87}" presName="ThreeConn_1-2" presStyleLbl="fgAccFollowNode1" presStyleIdx="0" presStyleCnt="2" custLinFactY="44653" custLinFactNeighborX="7435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58CE8-A56E-4FD1-8F30-DDA5F66EBF5C}" type="pres">
      <dgm:prSet presAssocID="{61201043-EF06-46A5-9ED6-921E1DCF5E87}" presName="ThreeConn_2-3" presStyleLbl="fgAccFollowNode1" presStyleIdx="1" presStyleCnt="2" custLinFactY="-100000" custLinFactNeighborX="1255" custLinFactNeighborY="-119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8D27B-2EC9-4E36-8C2F-745AFF041937}" type="pres">
      <dgm:prSet presAssocID="{61201043-EF06-46A5-9ED6-921E1DCF5E8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5901F-3A70-428D-88F2-D04384753AB7}" type="pres">
      <dgm:prSet presAssocID="{61201043-EF06-46A5-9ED6-921E1DCF5E8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32A1B-9F56-4BEB-A46B-5EC449C83F70}" type="pres">
      <dgm:prSet presAssocID="{61201043-EF06-46A5-9ED6-921E1DCF5E8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A9AEE4-C6BD-4FF0-8C2B-1F4AF2BA40F8}" type="presOf" srcId="{6BAEF3D2-DB5C-4979-A93F-AA3D2C0027D4}" destId="{B19B792D-7B6D-4DC6-B743-9E3F2E6C0866}" srcOrd="0" destOrd="0" presId="urn:microsoft.com/office/officeart/2005/8/layout/vProcess5"/>
    <dgm:cxn modelId="{8F8DD16B-CE72-496F-889D-DADA7341D56C}" srcId="{61201043-EF06-46A5-9ED6-921E1DCF5E87}" destId="{7BE091F2-A5C7-4EF3-A530-4F913145A3E3}" srcOrd="2" destOrd="0" parTransId="{B5557A68-65DE-4E1B-9B97-2DCA86EB44BC}" sibTransId="{752460FA-9818-4347-BD70-FE0100F4724A}"/>
    <dgm:cxn modelId="{5C19E3A2-05EB-4969-AA22-30186941ACE2}" srcId="{61201043-EF06-46A5-9ED6-921E1DCF5E87}" destId="{6BAEF3D2-DB5C-4979-A93F-AA3D2C0027D4}" srcOrd="0" destOrd="0" parTransId="{A59C26BD-5C3E-4B4A-8EB7-E72C31BA14B4}" sibTransId="{50F7CEE6-7DFC-4557-9CBF-5616A3B3E99A}"/>
    <dgm:cxn modelId="{A924DC77-69E6-4179-9FEF-71E191FE2828}" srcId="{61201043-EF06-46A5-9ED6-921E1DCF5E87}" destId="{6E35038B-3FD8-49F4-B62F-31AD613F847A}" srcOrd="1" destOrd="0" parTransId="{AE357BBA-1A52-457F-B08A-F8B627C33C90}" sibTransId="{93842730-1D54-4BE4-842B-F0C84516B6F6}"/>
    <dgm:cxn modelId="{4522AC89-8754-4383-BCF8-E8CDF2193C0F}" type="presOf" srcId="{61201043-EF06-46A5-9ED6-921E1DCF5E87}" destId="{988F7A8F-78DD-42B1-B041-3DAF4647B81D}" srcOrd="0" destOrd="0" presId="urn:microsoft.com/office/officeart/2005/8/layout/vProcess5"/>
    <dgm:cxn modelId="{B1E035B0-07E2-4E98-84D4-BD8254C1B979}" type="presOf" srcId="{93842730-1D54-4BE4-842B-F0C84516B6F6}" destId="{97858CE8-A56E-4FD1-8F30-DDA5F66EBF5C}" srcOrd="0" destOrd="0" presId="urn:microsoft.com/office/officeart/2005/8/layout/vProcess5"/>
    <dgm:cxn modelId="{AE04F782-0D3A-49D0-8E95-5514BA9AB6D8}" type="presOf" srcId="{50F7CEE6-7DFC-4557-9CBF-5616A3B3E99A}" destId="{1F96C4A4-74F7-4579-9E36-64A9CC6FF994}" srcOrd="0" destOrd="0" presId="urn:microsoft.com/office/officeart/2005/8/layout/vProcess5"/>
    <dgm:cxn modelId="{D7CAA164-F008-4C5B-A69E-C838C628E865}" type="presOf" srcId="{7BE091F2-A5C7-4EF3-A530-4F913145A3E3}" destId="{68D9B074-F5F4-4D17-A37A-1C4F6B68C013}" srcOrd="0" destOrd="0" presId="urn:microsoft.com/office/officeart/2005/8/layout/vProcess5"/>
    <dgm:cxn modelId="{349AB7EC-DCCC-414F-807A-6A6D5EF511C9}" type="presOf" srcId="{6BAEF3D2-DB5C-4979-A93F-AA3D2C0027D4}" destId="{5B68D27B-2EC9-4E36-8C2F-745AFF041937}" srcOrd="1" destOrd="0" presId="urn:microsoft.com/office/officeart/2005/8/layout/vProcess5"/>
    <dgm:cxn modelId="{A568E135-671A-4E9D-AA93-40140181102F}" type="presOf" srcId="{6E35038B-3FD8-49F4-B62F-31AD613F847A}" destId="{4653AFB5-0294-4FCE-B288-47FB870D2A92}" srcOrd="0" destOrd="0" presId="urn:microsoft.com/office/officeart/2005/8/layout/vProcess5"/>
    <dgm:cxn modelId="{EB44C86B-C16C-4210-971C-8814C9D7670B}" type="presOf" srcId="{7BE091F2-A5C7-4EF3-A530-4F913145A3E3}" destId="{0EC32A1B-9F56-4BEB-A46B-5EC449C83F70}" srcOrd="1" destOrd="0" presId="urn:microsoft.com/office/officeart/2005/8/layout/vProcess5"/>
    <dgm:cxn modelId="{81C6FB84-E85D-489F-9418-766C1FC5217C}" type="presOf" srcId="{6E35038B-3FD8-49F4-B62F-31AD613F847A}" destId="{A2E5901F-3A70-428D-88F2-D04384753AB7}" srcOrd="1" destOrd="0" presId="urn:microsoft.com/office/officeart/2005/8/layout/vProcess5"/>
    <dgm:cxn modelId="{55C02572-353F-4F8F-9138-E55E05378604}" type="presParOf" srcId="{988F7A8F-78DD-42B1-B041-3DAF4647B81D}" destId="{F7C216E3-D5FA-4865-AA58-0204F724CD7E}" srcOrd="0" destOrd="0" presId="urn:microsoft.com/office/officeart/2005/8/layout/vProcess5"/>
    <dgm:cxn modelId="{48439027-3349-4767-8CC3-C3AD3D2A0252}" type="presParOf" srcId="{988F7A8F-78DD-42B1-B041-3DAF4647B81D}" destId="{B19B792D-7B6D-4DC6-B743-9E3F2E6C0866}" srcOrd="1" destOrd="0" presId="urn:microsoft.com/office/officeart/2005/8/layout/vProcess5"/>
    <dgm:cxn modelId="{1228758E-805D-4345-8D55-D26074EF70E5}" type="presParOf" srcId="{988F7A8F-78DD-42B1-B041-3DAF4647B81D}" destId="{4653AFB5-0294-4FCE-B288-47FB870D2A92}" srcOrd="2" destOrd="0" presId="urn:microsoft.com/office/officeart/2005/8/layout/vProcess5"/>
    <dgm:cxn modelId="{167AAFD4-B7FD-4277-A70E-3B9E0A11456D}" type="presParOf" srcId="{988F7A8F-78DD-42B1-B041-3DAF4647B81D}" destId="{68D9B074-F5F4-4D17-A37A-1C4F6B68C013}" srcOrd="3" destOrd="0" presId="urn:microsoft.com/office/officeart/2005/8/layout/vProcess5"/>
    <dgm:cxn modelId="{687DF699-E6D5-4C21-B031-061E2F580819}" type="presParOf" srcId="{988F7A8F-78DD-42B1-B041-3DAF4647B81D}" destId="{1F96C4A4-74F7-4579-9E36-64A9CC6FF994}" srcOrd="4" destOrd="0" presId="urn:microsoft.com/office/officeart/2005/8/layout/vProcess5"/>
    <dgm:cxn modelId="{3F6D1603-2987-4052-B0F3-0EFAAE02BDFA}" type="presParOf" srcId="{988F7A8F-78DD-42B1-B041-3DAF4647B81D}" destId="{97858CE8-A56E-4FD1-8F30-DDA5F66EBF5C}" srcOrd="5" destOrd="0" presId="urn:microsoft.com/office/officeart/2005/8/layout/vProcess5"/>
    <dgm:cxn modelId="{E7B6D164-EDC8-46FA-A443-A70CF6A33860}" type="presParOf" srcId="{988F7A8F-78DD-42B1-B041-3DAF4647B81D}" destId="{5B68D27B-2EC9-4E36-8C2F-745AFF041937}" srcOrd="6" destOrd="0" presId="urn:microsoft.com/office/officeart/2005/8/layout/vProcess5"/>
    <dgm:cxn modelId="{A690AD86-A0F7-4536-B5B5-44956926C15D}" type="presParOf" srcId="{988F7A8F-78DD-42B1-B041-3DAF4647B81D}" destId="{A2E5901F-3A70-428D-88F2-D04384753AB7}" srcOrd="7" destOrd="0" presId="urn:microsoft.com/office/officeart/2005/8/layout/vProcess5"/>
    <dgm:cxn modelId="{16DA2B62-15E7-4F63-BE1B-6CA7D0E760C8}" type="presParOf" srcId="{988F7A8F-78DD-42B1-B041-3DAF4647B81D}" destId="{0EC32A1B-9F56-4BEB-A46B-5EC449C83F7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8CB8C2F1-8404-4081-BDD3-1DDF2570789B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accent6_1" csCatId="accent6"/>
      <dgm:spPr/>
      <dgm:t>
        <a:bodyPr/>
        <a:lstStyle/>
        <a:p>
          <a:endParaRPr lang="ru-RU"/>
        </a:p>
      </dgm:t>
    </dgm:pt>
    <dgm:pt modelId="{BDA31C2F-7B35-4130-B4BB-F1C77CE3B40F}">
      <dgm:prSet custT="1"/>
      <dgm:spPr/>
      <dgm:t>
        <a:bodyPr/>
        <a:lstStyle/>
        <a:p>
          <a:pPr rtl="0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Расходы по разделу – 668,2 млн. рублей, в среднем бюджетные расходы на каждого жителя области составят – 4 512 рублей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24A0AE4F-3EC0-4E40-80D0-348C81A55EDC}" type="parTrans" cxnId="{E68D35F3-F018-4314-BAA2-3BACEBA04A78}">
      <dgm:prSet/>
      <dgm:spPr/>
      <dgm:t>
        <a:bodyPr/>
        <a:lstStyle/>
        <a:p>
          <a:endParaRPr lang="ru-RU"/>
        </a:p>
      </dgm:t>
    </dgm:pt>
    <dgm:pt modelId="{8C493822-9BCC-47F3-AEF9-07193628BA3D}" type="sibTrans" cxnId="{E68D35F3-F018-4314-BAA2-3BACEBA04A78}">
      <dgm:prSet/>
      <dgm:spPr/>
      <dgm:t>
        <a:bodyPr/>
        <a:lstStyle/>
        <a:p>
          <a:endParaRPr lang="ru-RU"/>
        </a:p>
      </dgm:t>
    </dgm:pt>
    <dgm:pt modelId="{9F83815A-CFCA-420F-92C6-983DF54E76DF}" type="pres">
      <dgm:prSet presAssocID="{8CB8C2F1-8404-4081-BDD3-1DDF2570789B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B5B73EC7-CCE6-451F-BAA1-454A6131AC73}" type="pres">
      <dgm:prSet presAssocID="{BDA31C2F-7B35-4130-B4BB-F1C77CE3B40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42F78821-5DFF-4088-B43F-BFA0FF432507}" type="pres">
      <dgm:prSet presAssocID="{BDA31C2F-7B35-4130-B4BB-F1C77CE3B40F}" presName="Accent1" presStyleLbl="node1" presStyleIdx="0" presStyleCnt="6"/>
      <dgm:spPr/>
    </dgm:pt>
    <dgm:pt modelId="{F78A7AA7-AF4F-41CB-B77E-5C55F30A826B}" type="pres">
      <dgm:prSet presAssocID="{BDA31C2F-7B35-4130-B4BB-F1C77CE3B40F}" presName="Accent2" presStyleLbl="node1" presStyleIdx="1" presStyleCnt="6"/>
      <dgm:spPr/>
    </dgm:pt>
    <dgm:pt modelId="{EB13CF3C-8D21-43E1-A6DF-BA9CA845F307}" type="pres">
      <dgm:prSet presAssocID="{BDA31C2F-7B35-4130-B4BB-F1C77CE3B40F}" presName="Accent3" presStyleLbl="node1" presStyleIdx="2" presStyleCnt="6" custLinFactX="-100000" custLinFactY="-64592" custLinFactNeighborX="-122894" custLinFactNeighborY="-100000"/>
      <dgm:spPr/>
    </dgm:pt>
    <dgm:pt modelId="{E3F8713A-3161-4EB3-9FCB-2A287E8CCA50}" type="pres">
      <dgm:prSet presAssocID="{BDA31C2F-7B35-4130-B4BB-F1C77CE3B40F}" presName="Accent4" presStyleLbl="node1" presStyleIdx="3" presStyleCnt="6"/>
      <dgm:spPr/>
    </dgm:pt>
    <dgm:pt modelId="{F6C6D10B-0DE3-47DA-BCE9-F7B263F15725}" type="pres">
      <dgm:prSet presAssocID="{BDA31C2F-7B35-4130-B4BB-F1C77CE3B40F}" presName="Accent5" presStyleLbl="node1" presStyleIdx="4" presStyleCnt="6" custLinFactX="-100000" custLinFactY="-100000" custLinFactNeighborX="-163175" custLinFactNeighborY="-139652"/>
      <dgm:spPr/>
    </dgm:pt>
    <dgm:pt modelId="{E7751DB0-F178-40C5-847D-679678A9B633}" type="pres">
      <dgm:prSet presAssocID="{BDA31C2F-7B35-4130-B4BB-F1C77CE3B40F}" presName="Accent6" presStyleLbl="node1" presStyleIdx="5" presStyleCnt="6"/>
      <dgm:spPr/>
    </dgm:pt>
  </dgm:ptLst>
  <dgm:cxnLst>
    <dgm:cxn modelId="{E68D35F3-F018-4314-BAA2-3BACEBA04A78}" srcId="{8CB8C2F1-8404-4081-BDD3-1DDF2570789B}" destId="{BDA31C2F-7B35-4130-B4BB-F1C77CE3B40F}" srcOrd="0" destOrd="0" parTransId="{24A0AE4F-3EC0-4E40-80D0-348C81A55EDC}" sibTransId="{8C493822-9BCC-47F3-AEF9-07193628BA3D}"/>
    <dgm:cxn modelId="{7B049E63-8E59-46E9-8CC7-33EF0FCE6B3D}" type="presOf" srcId="{BDA31C2F-7B35-4130-B4BB-F1C77CE3B40F}" destId="{B5B73EC7-CCE6-451F-BAA1-454A6131AC73}" srcOrd="0" destOrd="0" presId="urn:microsoft.com/office/officeart/2009/3/layout/CircleRelationship"/>
    <dgm:cxn modelId="{CCE2ED0A-1E21-4F7B-BBE5-F67F64633ACE}" type="presOf" srcId="{8CB8C2F1-8404-4081-BDD3-1DDF2570789B}" destId="{9F83815A-CFCA-420F-92C6-983DF54E76DF}" srcOrd="0" destOrd="0" presId="urn:microsoft.com/office/officeart/2009/3/layout/CircleRelationship"/>
    <dgm:cxn modelId="{8F34CC3A-82D7-49B9-A772-B22A3B3F6E39}" type="presParOf" srcId="{9F83815A-CFCA-420F-92C6-983DF54E76DF}" destId="{B5B73EC7-CCE6-451F-BAA1-454A6131AC73}" srcOrd="0" destOrd="0" presId="urn:microsoft.com/office/officeart/2009/3/layout/CircleRelationship"/>
    <dgm:cxn modelId="{76B3685C-9126-4B39-B264-677956D6FD21}" type="presParOf" srcId="{9F83815A-CFCA-420F-92C6-983DF54E76DF}" destId="{42F78821-5DFF-4088-B43F-BFA0FF432507}" srcOrd="1" destOrd="0" presId="urn:microsoft.com/office/officeart/2009/3/layout/CircleRelationship"/>
    <dgm:cxn modelId="{6757760A-3938-4534-BD0A-4757B0BFBB06}" type="presParOf" srcId="{9F83815A-CFCA-420F-92C6-983DF54E76DF}" destId="{F78A7AA7-AF4F-41CB-B77E-5C55F30A826B}" srcOrd="2" destOrd="0" presId="urn:microsoft.com/office/officeart/2009/3/layout/CircleRelationship"/>
    <dgm:cxn modelId="{C5225D72-AFE5-4C8E-812C-D3255F5FBAC1}" type="presParOf" srcId="{9F83815A-CFCA-420F-92C6-983DF54E76DF}" destId="{EB13CF3C-8D21-43E1-A6DF-BA9CA845F307}" srcOrd="3" destOrd="0" presId="urn:microsoft.com/office/officeart/2009/3/layout/CircleRelationship"/>
    <dgm:cxn modelId="{CA75FBAC-47BD-4A67-BA50-D680B003049E}" type="presParOf" srcId="{9F83815A-CFCA-420F-92C6-983DF54E76DF}" destId="{E3F8713A-3161-4EB3-9FCB-2A287E8CCA50}" srcOrd="4" destOrd="0" presId="urn:microsoft.com/office/officeart/2009/3/layout/CircleRelationship"/>
    <dgm:cxn modelId="{563A7168-FC9E-40F8-8F8B-592EF34DE3A1}" type="presParOf" srcId="{9F83815A-CFCA-420F-92C6-983DF54E76DF}" destId="{F6C6D10B-0DE3-47DA-BCE9-F7B263F15725}" srcOrd="5" destOrd="0" presId="urn:microsoft.com/office/officeart/2009/3/layout/CircleRelationship"/>
    <dgm:cxn modelId="{C5CA1833-A027-46DA-9837-EA22FE3CCCE2}" type="presParOf" srcId="{9F83815A-CFCA-420F-92C6-983DF54E76DF}" destId="{E7751DB0-F178-40C5-847D-679678A9B633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7BCE0292-829F-477B-91F6-9D173E064E45}" type="doc">
      <dgm:prSet loTypeId="urn:microsoft.com/office/officeart/2005/8/layout/vList2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0F77071-9A65-4B6E-963A-C172CB760BF7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Объемы расходов на реализацию подпрограмм государственной программы в 2016 году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817AA4E-06B7-41BE-A9CE-7787DA0347DC}" type="parTrans" cxnId="{4E9BE225-03B0-47E9-BC36-EFAE0AF2354A}">
      <dgm:prSet/>
      <dgm:spPr/>
      <dgm:t>
        <a:bodyPr/>
        <a:lstStyle/>
        <a:p>
          <a:endParaRPr lang="ru-RU"/>
        </a:p>
      </dgm:t>
    </dgm:pt>
    <dgm:pt modelId="{A36CBC9F-7E5E-4879-B41F-5A97A6FD55A8}" type="sibTrans" cxnId="{4E9BE225-03B0-47E9-BC36-EFAE0AF2354A}">
      <dgm:prSet/>
      <dgm:spPr/>
      <dgm:t>
        <a:bodyPr/>
        <a:lstStyle/>
        <a:p>
          <a:endParaRPr lang="ru-RU"/>
        </a:p>
      </dgm:t>
    </dgm:pt>
    <dgm:pt modelId="{D57515F6-885A-422F-8133-C1C56323D181}" type="pres">
      <dgm:prSet presAssocID="{7BCE0292-829F-477B-91F6-9D173E064E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F597F8-EDA9-432E-9C2A-4766FBB23009}" type="pres">
      <dgm:prSet presAssocID="{30F77071-9A65-4B6E-963A-C172CB760BF7}" presName="parentText" presStyleLbl="node1" presStyleIdx="0" presStyleCnt="1" custLinFactNeighborY="140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6CA9E0-DFDF-4315-9167-FEC3BD555352}" type="presOf" srcId="{30F77071-9A65-4B6E-963A-C172CB760BF7}" destId="{93F597F8-EDA9-432E-9C2A-4766FBB23009}" srcOrd="0" destOrd="0" presId="urn:microsoft.com/office/officeart/2005/8/layout/vList2"/>
    <dgm:cxn modelId="{8E73FCBF-6CFA-44DA-854D-84F55AE414AC}" type="presOf" srcId="{7BCE0292-829F-477B-91F6-9D173E064E45}" destId="{D57515F6-885A-422F-8133-C1C56323D181}" srcOrd="0" destOrd="0" presId="urn:microsoft.com/office/officeart/2005/8/layout/vList2"/>
    <dgm:cxn modelId="{4E9BE225-03B0-47E9-BC36-EFAE0AF2354A}" srcId="{7BCE0292-829F-477B-91F6-9D173E064E45}" destId="{30F77071-9A65-4B6E-963A-C172CB760BF7}" srcOrd="0" destOrd="0" parTransId="{1817AA4E-06B7-41BE-A9CE-7787DA0347DC}" sibTransId="{A36CBC9F-7E5E-4879-B41F-5A97A6FD55A8}"/>
    <dgm:cxn modelId="{EA6F50A7-D2CA-4220-AB06-8337FCF96139}" type="presParOf" srcId="{D57515F6-885A-422F-8133-C1C56323D181}" destId="{93F597F8-EDA9-432E-9C2A-4766FBB230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53106A29-8B2F-400E-95E8-8F526482C876}" type="doc">
      <dgm:prSet loTypeId="urn:microsoft.com/office/officeart/2005/8/layout/vList2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944016C-D781-467B-99B7-6058D53E8D69}">
      <dgm:prSet custT="1"/>
      <dgm:spPr/>
      <dgm:t>
        <a:bodyPr/>
        <a:lstStyle/>
        <a:p>
          <a:pPr algn="ctr" rtl="0"/>
          <a:r>
            <a:rPr lang="ru-RU" sz="12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СРЕДСТВА МАССОВОЙ ИНФОРМАЦИИ В 2016 ГОДУ</a:t>
          </a:r>
        </a:p>
        <a:p>
          <a:pPr algn="just" rtl="0"/>
          <a:r>
            <a:rPr lang="ru-RU" sz="12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подпрограммы «Оказание государственных услуг в сфере культуры и отраслевого образования Магаданской области» на 2014-2020 годы» государственной программы Магаданской области «Развитие культуры и туризма в Магаданской области» на 2014-2020 годы» в 2016 году будут осуществляться расходы на средства массовой информации:</a:t>
          </a:r>
        </a:p>
      </dgm:t>
    </dgm:pt>
    <dgm:pt modelId="{DCA4E33E-357F-45C3-B317-78CE97FF12E4}" type="parTrans" cxnId="{761976C6-1BBD-4C9F-A8EB-543E2379C20F}">
      <dgm:prSet/>
      <dgm:spPr/>
      <dgm:t>
        <a:bodyPr/>
        <a:lstStyle/>
        <a:p>
          <a:endParaRPr lang="ru-RU"/>
        </a:p>
      </dgm:t>
    </dgm:pt>
    <dgm:pt modelId="{75716B18-DFD3-4C8B-B76D-881ACDC7A348}" type="sibTrans" cxnId="{761976C6-1BBD-4C9F-A8EB-543E2379C20F}">
      <dgm:prSet/>
      <dgm:spPr/>
      <dgm:t>
        <a:bodyPr/>
        <a:lstStyle/>
        <a:p>
          <a:endParaRPr lang="ru-RU"/>
        </a:p>
      </dgm:t>
    </dgm:pt>
    <dgm:pt modelId="{EC3ADD49-776C-42FF-9A18-EBEA74363D18}" type="pres">
      <dgm:prSet presAssocID="{53106A29-8B2F-400E-95E8-8F526482C8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9B8628-E629-42EA-9AC3-6E6105BEF1EA}" type="pres">
      <dgm:prSet presAssocID="{8944016C-D781-467B-99B7-6058D53E8D69}" presName="parentText" presStyleLbl="node1" presStyleIdx="0" presStyleCnt="1" custScaleY="81172" custLinFactNeighborY="-5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E4A795-2241-416E-9DFF-8812F754017B}" type="presOf" srcId="{8944016C-D781-467B-99B7-6058D53E8D69}" destId="{2E9B8628-E629-42EA-9AC3-6E6105BEF1EA}" srcOrd="0" destOrd="0" presId="urn:microsoft.com/office/officeart/2005/8/layout/vList2"/>
    <dgm:cxn modelId="{7D8FEB96-5041-447C-B76D-902565051F12}" type="presOf" srcId="{53106A29-8B2F-400E-95E8-8F526482C876}" destId="{EC3ADD49-776C-42FF-9A18-EBEA74363D18}" srcOrd="0" destOrd="0" presId="urn:microsoft.com/office/officeart/2005/8/layout/vList2"/>
    <dgm:cxn modelId="{761976C6-1BBD-4C9F-A8EB-543E2379C20F}" srcId="{53106A29-8B2F-400E-95E8-8F526482C876}" destId="{8944016C-D781-467B-99B7-6058D53E8D69}" srcOrd="0" destOrd="0" parTransId="{DCA4E33E-357F-45C3-B317-78CE97FF12E4}" sibTransId="{75716B18-DFD3-4C8B-B76D-881ACDC7A348}"/>
    <dgm:cxn modelId="{B4757BDE-A12B-459D-809C-645C15A5DAAD}" type="presParOf" srcId="{EC3ADD49-776C-42FF-9A18-EBEA74363D18}" destId="{2E9B8628-E629-42EA-9AC3-6E6105BEF1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7C33B438-53B8-4C29-A438-9CF508B09C75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4677A49-7368-4A9F-AE6B-6913BC3DEEA3}">
      <dgm:prSet/>
      <dgm:spPr/>
      <dgm:t>
        <a:bodyPr/>
        <a:lstStyle/>
        <a:p>
          <a:pPr algn="ctr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Объемы расходов на реализацию подпрограмм государственной программы в 2016 году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F0A37-FB9C-42EA-872B-B68EAF963366}" type="parTrans" cxnId="{45B0F339-C290-4BD0-80B9-C28A5DFC6C68}">
      <dgm:prSet/>
      <dgm:spPr/>
      <dgm:t>
        <a:bodyPr/>
        <a:lstStyle/>
        <a:p>
          <a:endParaRPr lang="ru-RU"/>
        </a:p>
      </dgm:t>
    </dgm:pt>
    <dgm:pt modelId="{6C61C707-FAF8-4C10-A9D7-315D994F45A9}" type="sibTrans" cxnId="{45B0F339-C290-4BD0-80B9-C28A5DFC6C68}">
      <dgm:prSet/>
      <dgm:spPr/>
      <dgm:t>
        <a:bodyPr/>
        <a:lstStyle/>
        <a:p>
          <a:endParaRPr lang="ru-RU"/>
        </a:p>
      </dgm:t>
    </dgm:pt>
    <dgm:pt modelId="{323CF888-FD12-48DE-9D92-68902F1005F1}" type="pres">
      <dgm:prSet presAssocID="{7C33B438-53B8-4C29-A438-9CF508B09C7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16E07FB5-7A15-45E1-8195-5FC9808CF720}" type="pres">
      <dgm:prSet presAssocID="{54677A49-7368-4A9F-AE6B-6913BC3DEEA3}" presName="parenttextcomposite" presStyleCnt="0"/>
      <dgm:spPr/>
    </dgm:pt>
    <dgm:pt modelId="{F0CDC9B7-76FD-46FB-8088-829B311BE71D}" type="pres">
      <dgm:prSet presAssocID="{54677A49-7368-4A9F-AE6B-6913BC3DEEA3}" presName="parenttext" presStyleLbl="revTx" presStyleIdx="0" presStyleCnt="1" custScaleX="189382" custLinFactNeighborX="0" custLinFactNeighborY="601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86D04-D7C7-446B-A345-E5CC98FA3031}" type="pres">
      <dgm:prSet presAssocID="{54677A49-7368-4A9F-AE6B-6913BC3DEEA3}" presName="parallelogramComposite" presStyleCnt="0"/>
      <dgm:spPr/>
    </dgm:pt>
    <dgm:pt modelId="{3FBA4195-B1B2-40D2-B39E-530B7305EA86}" type="pres">
      <dgm:prSet presAssocID="{54677A49-7368-4A9F-AE6B-6913BC3DEEA3}" presName="parallelogram1" presStyleLbl="alignNode1" presStyleIdx="0" presStyleCnt="7"/>
      <dgm:spPr/>
      <dgm:t>
        <a:bodyPr/>
        <a:lstStyle/>
        <a:p>
          <a:endParaRPr lang="ru-RU"/>
        </a:p>
      </dgm:t>
    </dgm:pt>
    <dgm:pt modelId="{FF42F662-A7A1-4CA8-B6E0-31409002D513}" type="pres">
      <dgm:prSet presAssocID="{54677A49-7368-4A9F-AE6B-6913BC3DEEA3}" presName="parallelogram2" presStyleLbl="alignNode1" presStyleIdx="1" presStyleCnt="7"/>
      <dgm:spPr/>
    </dgm:pt>
    <dgm:pt modelId="{64A41608-D15F-47E0-9537-C00564ACA681}" type="pres">
      <dgm:prSet presAssocID="{54677A49-7368-4A9F-AE6B-6913BC3DEEA3}" presName="parallelogram3" presStyleLbl="alignNode1" presStyleIdx="2" presStyleCnt="7"/>
      <dgm:spPr/>
    </dgm:pt>
    <dgm:pt modelId="{2D385DD8-7364-4CDC-AE14-0A9A8BBB0907}" type="pres">
      <dgm:prSet presAssocID="{54677A49-7368-4A9F-AE6B-6913BC3DEEA3}" presName="parallelogram4" presStyleLbl="alignNode1" presStyleIdx="3" presStyleCnt="7"/>
      <dgm:spPr/>
    </dgm:pt>
    <dgm:pt modelId="{40A87B7C-D829-4D7C-97D0-B42024F0E116}" type="pres">
      <dgm:prSet presAssocID="{54677A49-7368-4A9F-AE6B-6913BC3DEEA3}" presName="parallelogram5" presStyleLbl="alignNode1" presStyleIdx="4" presStyleCnt="7"/>
      <dgm:spPr/>
    </dgm:pt>
    <dgm:pt modelId="{E598D070-A41A-4050-9F29-9140801E07E1}" type="pres">
      <dgm:prSet presAssocID="{54677A49-7368-4A9F-AE6B-6913BC3DEEA3}" presName="parallelogram6" presStyleLbl="alignNode1" presStyleIdx="5" presStyleCnt="7"/>
      <dgm:spPr/>
    </dgm:pt>
    <dgm:pt modelId="{8041508B-42EA-4AF1-92E9-1CAEAE0B5DAB}" type="pres">
      <dgm:prSet presAssocID="{54677A49-7368-4A9F-AE6B-6913BC3DEEA3}" presName="parallelogram7" presStyleLbl="alignNode1" presStyleIdx="6" presStyleCnt="7"/>
      <dgm:spPr/>
    </dgm:pt>
  </dgm:ptLst>
  <dgm:cxnLst>
    <dgm:cxn modelId="{3276E21D-116D-46A4-AA80-843FD5AF453A}" type="presOf" srcId="{7C33B438-53B8-4C29-A438-9CF508B09C75}" destId="{323CF888-FD12-48DE-9D92-68902F1005F1}" srcOrd="0" destOrd="0" presId="urn:microsoft.com/office/officeart/2008/layout/VerticalAccentList"/>
    <dgm:cxn modelId="{47F548F6-7B13-444B-BB4D-03DE05669E6D}" type="presOf" srcId="{54677A49-7368-4A9F-AE6B-6913BC3DEEA3}" destId="{F0CDC9B7-76FD-46FB-8088-829B311BE71D}" srcOrd="0" destOrd="0" presId="urn:microsoft.com/office/officeart/2008/layout/VerticalAccentList"/>
    <dgm:cxn modelId="{45B0F339-C290-4BD0-80B9-C28A5DFC6C68}" srcId="{7C33B438-53B8-4C29-A438-9CF508B09C75}" destId="{54677A49-7368-4A9F-AE6B-6913BC3DEEA3}" srcOrd="0" destOrd="0" parTransId="{ABBF0A37-FB9C-42EA-872B-B68EAF963366}" sibTransId="{6C61C707-FAF8-4C10-A9D7-315D994F45A9}"/>
    <dgm:cxn modelId="{15F48D91-A4C4-40DA-AB9F-86DC0F3BEE32}" type="presParOf" srcId="{323CF888-FD12-48DE-9D92-68902F1005F1}" destId="{16E07FB5-7A15-45E1-8195-5FC9808CF720}" srcOrd="0" destOrd="0" presId="urn:microsoft.com/office/officeart/2008/layout/VerticalAccentList"/>
    <dgm:cxn modelId="{EDB2444A-E8E6-4545-851A-1E3AAEF38B75}" type="presParOf" srcId="{16E07FB5-7A15-45E1-8195-5FC9808CF720}" destId="{F0CDC9B7-76FD-46FB-8088-829B311BE71D}" srcOrd="0" destOrd="0" presId="urn:microsoft.com/office/officeart/2008/layout/VerticalAccentList"/>
    <dgm:cxn modelId="{0E39F252-0353-4AC8-BC0F-4A23CC3E4DCF}" type="presParOf" srcId="{323CF888-FD12-48DE-9D92-68902F1005F1}" destId="{0A086D04-D7C7-446B-A345-E5CC98FA3031}" srcOrd="1" destOrd="0" presId="urn:microsoft.com/office/officeart/2008/layout/VerticalAccentList"/>
    <dgm:cxn modelId="{42E338A3-D04C-4855-9DE7-ED8AA7960526}" type="presParOf" srcId="{0A086D04-D7C7-446B-A345-E5CC98FA3031}" destId="{3FBA4195-B1B2-40D2-B39E-530B7305EA86}" srcOrd="0" destOrd="0" presId="urn:microsoft.com/office/officeart/2008/layout/VerticalAccentList"/>
    <dgm:cxn modelId="{C2BBC1E4-229A-4F73-8C5A-6FF0009B0DBD}" type="presParOf" srcId="{0A086D04-D7C7-446B-A345-E5CC98FA3031}" destId="{FF42F662-A7A1-4CA8-B6E0-31409002D513}" srcOrd="1" destOrd="0" presId="urn:microsoft.com/office/officeart/2008/layout/VerticalAccentList"/>
    <dgm:cxn modelId="{485F5244-8806-4827-93E7-404BACC2EA6F}" type="presParOf" srcId="{0A086D04-D7C7-446B-A345-E5CC98FA3031}" destId="{64A41608-D15F-47E0-9537-C00564ACA681}" srcOrd="2" destOrd="0" presId="urn:microsoft.com/office/officeart/2008/layout/VerticalAccentList"/>
    <dgm:cxn modelId="{D69132DE-5766-467A-8033-F445797C5273}" type="presParOf" srcId="{0A086D04-D7C7-446B-A345-E5CC98FA3031}" destId="{2D385DD8-7364-4CDC-AE14-0A9A8BBB0907}" srcOrd="3" destOrd="0" presId="urn:microsoft.com/office/officeart/2008/layout/VerticalAccentList"/>
    <dgm:cxn modelId="{864DA16D-3121-4B52-99F1-ECBF1D33B1E9}" type="presParOf" srcId="{0A086D04-D7C7-446B-A345-E5CC98FA3031}" destId="{40A87B7C-D829-4D7C-97D0-B42024F0E116}" srcOrd="4" destOrd="0" presId="urn:microsoft.com/office/officeart/2008/layout/VerticalAccentList"/>
    <dgm:cxn modelId="{FDD5B3E1-4C6E-4F0C-A67E-163353C555A8}" type="presParOf" srcId="{0A086D04-D7C7-446B-A345-E5CC98FA3031}" destId="{E598D070-A41A-4050-9F29-9140801E07E1}" srcOrd="5" destOrd="0" presId="urn:microsoft.com/office/officeart/2008/layout/VerticalAccentList"/>
    <dgm:cxn modelId="{D5BC63D4-3324-4F7B-A6DE-3FA731216C5F}" type="presParOf" srcId="{0A086D04-D7C7-446B-A345-E5CC98FA3031}" destId="{8041508B-42EA-4AF1-92E9-1CAEAE0B5DAB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6CBCA16B-B835-4347-84FA-E58723230224}" type="doc">
      <dgm:prSet loTypeId="urn:microsoft.com/office/officeart/2005/8/layout/vList2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B5600E7-6C1F-489A-8FA6-F633502097BD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СРЕДСТВА МАССОВОЙ ИНФОРМАЦИИ </a:t>
          </a:r>
        </a:p>
        <a:p>
          <a:pPr algn="l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2016 ГОДУ В рамках подпрограммы «Оказание государственных услуг в сфере культуры и отраслевого образования Магаданской области» на 2014-2020 годы» государственной программы Магаданской области «Развитие культуры и туризма в Магаданской области» на 2014-2020 годы» в 2016 году будут осуществляться расходы на средства массовой информации: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67EFB7-663E-45AF-B0F0-65812A708033}" type="parTrans" cxnId="{9648798A-7A33-48FD-B0C7-46AA2927C96A}">
      <dgm:prSet/>
      <dgm:spPr/>
      <dgm:t>
        <a:bodyPr/>
        <a:lstStyle/>
        <a:p>
          <a:endParaRPr lang="ru-RU"/>
        </a:p>
      </dgm:t>
    </dgm:pt>
    <dgm:pt modelId="{3B64A9E9-4752-43F7-960E-A1A89E31B149}" type="sibTrans" cxnId="{9648798A-7A33-48FD-B0C7-46AA2927C96A}">
      <dgm:prSet/>
      <dgm:spPr/>
      <dgm:t>
        <a:bodyPr/>
        <a:lstStyle/>
        <a:p>
          <a:endParaRPr lang="ru-RU"/>
        </a:p>
      </dgm:t>
    </dgm:pt>
    <dgm:pt modelId="{27DCAF8B-12CB-4E45-945E-E81DEAAB5ED5}" type="pres">
      <dgm:prSet presAssocID="{6CBCA16B-B835-4347-84FA-E587232302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60EE47-A74B-4228-B64F-93B1CE0E2142}" type="pres">
      <dgm:prSet presAssocID="{4B5600E7-6C1F-489A-8FA6-F633502097BD}" presName="parentText" presStyleLbl="node1" presStyleIdx="0" presStyleCnt="1" custLinFactNeighborY="-64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8B963E-3BF5-45E3-BDD6-862E94558DBB}" type="presOf" srcId="{4B5600E7-6C1F-489A-8FA6-F633502097BD}" destId="{1560EE47-A74B-4228-B64F-93B1CE0E2142}" srcOrd="0" destOrd="0" presId="urn:microsoft.com/office/officeart/2005/8/layout/vList2"/>
    <dgm:cxn modelId="{5530F678-B5B8-45EE-927F-5FBDB57CCD80}" type="presOf" srcId="{6CBCA16B-B835-4347-84FA-E58723230224}" destId="{27DCAF8B-12CB-4E45-945E-E81DEAAB5ED5}" srcOrd="0" destOrd="0" presId="urn:microsoft.com/office/officeart/2005/8/layout/vList2"/>
    <dgm:cxn modelId="{9648798A-7A33-48FD-B0C7-46AA2927C96A}" srcId="{6CBCA16B-B835-4347-84FA-E58723230224}" destId="{4B5600E7-6C1F-489A-8FA6-F633502097BD}" srcOrd="0" destOrd="0" parTransId="{1467EFB7-663E-45AF-B0F0-65812A708033}" sibTransId="{3B64A9E9-4752-43F7-960E-A1A89E31B149}"/>
    <dgm:cxn modelId="{0310099C-C61D-4691-BC0C-67DAD16D8D70}" type="presParOf" srcId="{27DCAF8B-12CB-4E45-945E-E81DEAAB5ED5}" destId="{1560EE47-A74B-4228-B64F-93B1CE0E21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7C33B438-53B8-4C29-A438-9CF508B09C75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4677A49-7368-4A9F-AE6B-6913BC3DEEA3}">
      <dgm:prSet/>
      <dgm:spPr/>
      <dgm:t>
        <a:bodyPr/>
        <a:lstStyle/>
        <a:p>
          <a:pPr algn="ctr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средства массовой информации в 2016 году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F0A37-FB9C-42EA-872B-B68EAF963366}" type="parTrans" cxnId="{45B0F339-C290-4BD0-80B9-C28A5DFC6C68}">
      <dgm:prSet/>
      <dgm:spPr/>
      <dgm:t>
        <a:bodyPr/>
        <a:lstStyle/>
        <a:p>
          <a:endParaRPr lang="ru-RU"/>
        </a:p>
      </dgm:t>
    </dgm:pt>
    <dgm:pt modelId="{6C61C707-FAF8-4C10-A9D7-315D994F45A9}" type="sibTrans" cxnId="{45B0F339-C290-4BD0-80B9-C28A5DFC6C68}">
      <dgm:prSet/>
      <dgm:spPr/>
      <dgm:t>
        <a:bodyPr/>
        <a:lstStyle/>
        <a:p>
          <a:endParaRPr lang="ru-RU"/>
        </a:p>
      </dgm:t>
    </dgm:pt>
    <dgm:pt modelId="{323CF888-FD12-48DE-9D92-68902F1005F1}" type="pres">
      <dgm:prSet presAssocID="{7C33B438-53B8-4C29-A438-9CF508B09C7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16E07FB5-7A15-45E1-8195-5FC9808CF720}" type="pres">
      <dgm:prSet presAssocID="{54677A49-7368-4A9F-AE6B-6913BC3DEEA3}" presName="parenttextcomposite" presStyleCnt="0"/>
      <dgm:spPr/>
    </dgm:pt>
    <dgm:pt modelId="{F0CDC9B7-76FD-46FB-8088-829B311BE71D}" type="pres">
      <dgm:prSet presAssocID="{54677A49-7368-4A9F-AE6B-6913BC3DEEA3}" presName="parenttext" presStyleLbl="revTx" presStyleIdx="0" presStyleCnt="1" custScaleX="189382" custLinFactNeighborX="0" custLinFactNeighborY="601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86D04-D7C7-446B-A345-E5CC98FA3031}" type="pres">
      <dgm:prSet presAssocID="{54677A49-7368-4A9F-AE6B-6913BC3DEEA3}" presName="parallelogramComposite" presStyleCnt="0"/>
      <dgm:spPr/>
    </dgm:pt>
    <dgm:pt modelId="{3FBA4195-B1B2-40D2-B39E-530B7305EA86}" type="pres">
      <dgm:prSet presAssocID="{54677A49-7368-4A9F-AE6B-6913BC3DEEA3}" presName="parallelogram1" presStyleLbl="alignNode1" presStyleIdx="0" presStyleCnt="7"/>
      <dgm:spPr/>
      <dgm:t>
        <a:bodyPr/>
        <a:lstStyle/>
        <a:p>
          <a:endParaRPr lang="ru-RU"/>
        </a:p>
      </dgm:t>
    </dgm:pt>
    <dgm:pt modelId="{FF42F662-A7A1-4CA8-B6E0-31409002D513}" type="pres">
      <dgm:prSet presAssocID="{54677A49-7368-4A9F-AE6B-6913BC3DEEA3}" presName="parallelogram2" presStyleLbl="alignNode1" presStyleIdx="1" presStyleCnt="7"/>
      <dgm:spPr/>
    </dgm:pt>
    <dgm:pt modelId="{64A41608-D15F-47E0-9537-C00564ACA681}" type="pres">
      <dgm:prSet presAssocID="{54677A49-7368-4A9F-AE6B-6913BC3DEEA3}" presName="parallelogram3" presStyleLbl="alignNode1" presStyleIdx="2" presStyleCnt="7"/>
      <dgm:spPr/>
    </dgm:pt>
    <dgm:pt modelId="{2D385DD8-7364-4CDC-AE14-0A9A8BBB0907}" type="pres">
      <dgm:prSet presAssocID="{54677A49-7368-4A9F-AE6B-6913BC3DEEA3}" presName="parallelogram4" presStyleLbl="alignNode1" presStyleIdx="3" presStyleCnt="7"/>
      <dgm:spPr/>
    </dgm:pt>
    <dgm:pt modelId="{40A87B7C-D829-4D7C-97D0-B42024F0E116}" type="pres">
      <dgm:prSet presAssocID="{54677A49-7368-4A9F-AE6B-6913BC3DEEA3}" presName="parallelogram5" presStyleLbl="alignNode1" presStyleIdx="4" presStyleCnt="7"/>
      <dgm:spPr/>
    </dgm:pt>
    <dgm:pt modelId="{E598D070-A41A-4050-9F29-9140801E07E1}" type="pres">
      <dgm:prSet presAssocID="{54677A49-7368-4A9F-AE6B-6913BC3DEEA3}" presName="parallelogram6" presStyleLbl="alignNode1" presStyleIdx="5" presStyleCnt="7"/>
      <dgm:spPr/>
    </dgm:pt>
    <dgm:pt modelId="{8041508B-42EA-4AF1-92E9-1CAEAE0B5DAB}" type="pres">
      <dgm:prSet presAssocID="{54677A49-7368-4A9F-AE6B-6913BC3DEEA3}" presName="parallelogram7" presStyleLbl="alignNode1" presStyleIdx="6" presStyleCnt="7"/>
      <dgm:spPr/>
    </dgm:pt>
  </dgm:ptLst>
  <dgm:cxnLst>
    <dgm:cxn modelId="{724A71CE-7A4F-4E9A-8192-36B4192B6117}" type="presOf" srcId="{54677A49-7368-4A9F-AE6B-6913BC3DEEA3}" destId="{F0CDC9B7-76FD-46FB-8088-829B311BE71D}" srcOrd="0" destOrd="0" presId="urn:microsoft.com/office/officeart/2008/layout/VerticalAccentList"/>
    <dgm:cxn modelId="{2760D2C7-0148-45BC-99C8-82238794AC62}" type="presOf" srcId="{7C33B438-53B8-4C29-A438-9CF508B09C75}" destId="{323CF888-FD12-48DE-9D92-68902F1005F1}" srcOrd="0" destOrd="0" presId="urn:microsoft.com/office/officeart/2008/layout/VerticalAccentList"/>
    <dgm:cxn modelId="{45B0F339-C290-4BD0-80B9-C28A5DFC6C68}" srcId="{7C33B438-53B8-4C29-A438-9CF508B09C75}" destId="{54677A49-7368-4A9F-AE6B-6913BC3DEEA3}" srcOrd="0" destOrd="0" parTransId="{ABBF0A37-FB9C-42EA-872B-B68EAF963366}" sibTransId="{6C61C707-FAF8-4C10-A9D7-315D994F45A9}"/>
    <dgm:cxn modelId="{0CF1FAD7-5B56-448D-94DE-86864045ED4F}" type="presParOf" srcId="{323CF888-FD12-48DE-9D92-68902F1005F1}" destId="{16E07FB5-7A15-45E1-8195-5FC9808CF720}" srcOrd="0" destOrd="0" presId="urn:microsoft.com/office/officeart/2008/layout/VerticalAccentList"/>
    <dgm:cxn modelId="{555A7880-E2FF-467E-82D5-FC8CD7F097EC}" type="presParOf" srcId="{16E07FB5-7A15-45E1-8195-5FC9808CF720}" destId="{F0CDC9B7-76FD-46FB-8088-829B311BE71D}" srcOrd="0" destOrd="0" presId="urn:microsoft.com/office/officeart/2008/layout/VerticalAccentList"/>
    <dgm:cxn modelId="{67B79D0D-1DA5-499D-A4F8-B753F718BE37}" type="presParOf" srcId="{323CF888-FD12-48DE-9D92-68902F1005F1}" destId="{0A086D04-D7C7-446B-A345-E5CC98FA3031}" srcOrd="1" destOrd="0" presId="urn:microsoft.com/office/officeart/2008/layout/VerticalAccentList"/>
    <dgm:cxn modelId="{46E44AD2-548E-49FC-A08B-24136AD567E4}" type="presParOf" srcId="{0A086D04-D7C7-446B-A345-E5CC98FA3031}" destId="{3FBA4195-B1B2-40D2-B39E-530B7305EA86}" srcOrd="0" destOrd="0" presId="urn:microsoft.com/office/officeart/2008/layout/VerticalAccentList"/>
    <dgm:cxn modelId="{D476D80A-8B2F-4F56-A4AB-F852EA10DC55}" type="presParOf" srcId="{0A086D04-D7C7-446B-A345-E5CC98FA3031}" destId="{FF42F662-A7A1-4CA8-B6E0-31409002D513}" srcOrd="1" destOrd="0" presId="urn:microsoft.com/office/officeart/2008/layout/VerticalAccentList"/>
    <dgm:cxn modelId="{9B26495D-3725-4F06-B8EA-B67959EB8A72}" type="presParOf" srcId="{0A086D04-D7C7-446B-A345-E5CC98FA3031}" destId="{64A41608-D15F-47E0-9537-C00564ACA681}" srcOrd="2" destOrd="0" presId="urn:microsoft.com/office/officeart/2008/layout/VerticalAccentList"/>
    <dgm:cxn modelId="{6D1540FA-3AC7-47A5-9E17-6F9F524FDE80}" type="presParOf" srcId="{0A086D04-D7C7-446B-A345-E5CC98FA3031}" destId="{2D385DD8-7364-4CDC-AE14-0A9A8BBB0907}" srcOrd="3" destOrd="0" presId="urn:microsoft.com/office/officeart/2008/layout/VerticalAccentList"/>
    <dgm:cxn modelId="{4624F75A-4FBA-4A13-AE8F-9570602DF75F}" type="presParOf" srcId="{0A086D04-D7C7-446B-A345-E5CC98FA3031}" destId="{40A87B7C-D829-4D7C-97D0-B42024F0E116}" srcOrd="4" destOrd="0" presId="urn:microsoft.com/office/officeart/2008/layout/VerticalAccentList"/>
    <dgm:cxn modelId="{9711E83D-938A-428D-9757-4B66349BF18B}" type="presParOf" srcId="{0A086D04-D7C7-446B-A345-E5CC98FA3031}" destId="{E598D070-A41A-4050-9F29-9140801E07E1}" srcOrd="5" destOrd="0" presId="urn:microsoft.com/office/officeart/2008/layout/VerticalAccentList"/>
    <dgm:cxn modelId="{35CFB50F-CBEB-434D-94A0-C205C6D54DE4}" type="presParOf" srcId="{0A086D04-D7C7-446B-A345-E5CC98FA3031}" destId="{8041508B-42EA-4AF1-92E9-1CAEAE0B5DAB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5BDAD7EA-1556-48A8-A743-4E86CD4F2ECD}" type="doc">
      <dgm:prSet loTypeId="urn:microsoft.com/office/officeart/2005/8/layout/vList2" loCatId="list" qsTypeId="urn:microsoft.com/office/officeart/2005/8/quickstyle/3d2" qsCatId="3D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E57BEBB8-1AFD-48F6-A7B0-5FD80516D221}">
      <dgm:prSet custT="1"/>
      <dgm:spPr/>
      <dgm:t>
        <a:bodyPr/>
        <a:lstStyle/>
        <a:p>
          <a:pPr algn="ctr"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процессе реализации государственной программы Магаданской области «Развитие физической культуры и спорта в Магаданской области» на 2014-2020 годы» ожидается достижение следующих целевых показателей на период 2016-2020 годы: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815D0-5BA3-445F-B3F0-5A0A4C0D278A}" type="parTrans" cxnId="{1D8664FD-3C31-4F8C-BF28-F0FDD64D334A}">
      <dgm:prSet/>
      <dgm:spPr/>
      <dgm:t>
        <a:bodyPr/>
        <a:lstStyle/>
        <a:p>
          <a:endParaRPr lang="ru-RU"/>
        </a:p>
      </dgm:t>
    </dgm:pt>
    <dgm:pt modelId="{C12996C2-E12F-4290-A85A-D58367C11446}" type="sibTrans" cxnId="{1D8664FD-3C31-4F8C-BF28-F0FDD64D334A}">
      <dgm:prSet/>
      <dgm:spPr/>
      <dgm:t>
        <a:bodyPr/>
        <a:lstStyle/>
        <a:p>
          <a:endParaRPr lang="ru-RU"/>
        </a:p>
      </dgm:t>
    </dgm:pt>
    <dgm:pt modelId="{7D1A3626-0A33-4CA6-B448-E292C2E217DF}" type="pres">
      <dgm:prSet presAssocID="{5BDAD7EA-1556-48A8-A743-4E86CD4F2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D92539-934B-4872-AEE0-6CF0B1CA6493}" type="pres">
      <dgm:prSet presAssocID="{E57BEBB8-1AFD-48F6-A7B0-5FD80516D22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9462C-2749-40B5-9065-4E8DED1232A7}" type="presOf" srcId="{E57BEBB8-1AFD-48F6-A7B0-5FD80516D221}" destId="{31D92539-934B-4872-AEE0-6CF0B1CA6493}" srcOrd="0" destOrd="0" presId="urn:microsoft.com/office/officeart/2005/8/layout/vList2"/>
    <dgm:cxn modelId="{1D8664FD-3C31-4F8C-BF28-F0FDD64D334A}" srcId="{5BDAD7EA-1556-48A8-A743-4E86CD4F2ECD}" destId="{E57BEBB8-1AFD-48F6-A7B0-5FD80516D221}" srcOrd="0" destOrd="0" parTransId="{F51815D0-5BA3-445F-B3F0-5A0A4C0D278A}" sibTransId="{C12996C2-E12F-4290-A85A-D58367C11446}"/>
    <dgm:cxn modelId="{4563D80F-AF13-406D-AB18-52D76C55C9D6}" type="presOf" srcId="{5BDAD7EA-1556-48A8-A743-4E86CD4F2ECD}" destId="{7D1A3626-0A33-4CA6-B448-E292C2E217DF}" srcOrd="0" destOrd="0" presId="urn:microsoft.com/office/officeart/2005/8/layout/vList2"/>
    <dgm:cxn modelId="{1C7DE6DC-FCE1-459F-8925-CC251E43E81E}" type="presParOf" srcId="{7D1A3626-0A33-4CA6-B448-E292C2E217DF}" destId="{31D92539-934B-4872-AEE0-6CF0B1CA64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2ABB4709-2484-4648-8F2F-AB802A90F8E5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06E76EC-C66F-4EC1-A4CA-8DD8BD50EDAF}">
      <dgm:prSet/>
      <dgm:spPr/>
      <dgm:t>
        <a:bodyPr/>
        <a:lstStyle/>
        <a:p>
          <a:pPr algn="just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 являются одним из приоритетных направлений государственной социальной политики Магаданской области, важнейшим средством оздоровления населения региона, гражданского и патриотического воспитания детей и молодежи.</a:t>
          </a:r>
        </a:p>
        <a:p>
          <a:pPr algn="just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сегодняшний день существует ряд следующих проблем, требующих комплексных мер и системного подхода в их решении:</a:t>
          </a:r>
        </a:p>
        <a:p>
          <a:pPr algn="just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недостаточное привлечение населения к занятиям физической культурой и спортом;</a:t>
          </a:r>
        </a:p>
        <a:p>
          <a:pPr algn="just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несоответствие уровня материальной базы и инфраструктуры физической культуры и спорта задачам развития массового спорта и спорта высших достижений, ее моральное и физическое старение;</a:t>
          </a:r>
        </a:p>
        <a:p>
          <a:pPr algn="just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недостаточно эффективную систему физического воспитания в образовательных организациях;</a:t>
          </a:r>
        </a:p>
        <a:p>
          <a:pPr algn="just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отсутствие на государственном уровне активной пропаганды занятий физической культурой и спортом, как составляющей здорового образа жизни.</a:t>
          </a:r>
        </a:p>
        <a:p>
          <a:pPr algn="just"/>
          <a:r>
            <a:rPr lang="ru-RU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программа Магаданской области «Развитие физической культуры и спорта в Магаданской области» на 2014-2020 годы» позволит решить проблемы, влияющие на развитие физической культуры и спорта, такие как: недостаточное привлечение населения к регулярным занятиям физической культурой и несоответствие уровня материальной базы и инфраструктуры физической культуры и спорта, а также их износ.</a:t>
          </a:r>
          <a:endParaRPr lang="ru-RU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1CE4A4-9AB3-427B-9B6B-055C89480797}" type="parTrans" cxnId="{409E6A31-4222-4A60-99F7-AFAAE9BC75CB}">
      <dgm:prSet/>
      <dgm:spPr/>
      <dgm:t>
        <a:bodyPr/>
        <a:lstStyle/>
        <a:p>
          <a:endParaRPr lang="ru-RU"/>
        </a:p>
      </dgm:t>
    </dgm:pt>
    <dgm:pt modelId="{3F0167BC-AED0-485C-8E89-9DBC393AA715}" type="sibTrans" cxnId="{409E6A31-4222-4A60-99F7-AFAAE9BC75CB}">
      <dgm:prSet/>
      <dgm:spPr/>
      <dgm:t>
        <a:bodyPr/>
        <a:lstStyle/>
        <a:p>
          <a:endParaRPr lang="ru-RU"/>
        </a:p>
      </dgm:t>
    </dgm:pt>
    <dgm:pt modelId="{F425F201-5B53-4AC5-BDAC-6B1091CACAC3}" type="pres">
      <dgm:prSet presAssocID="{2ABB4709-2484-4648-8F2F-AB802A90F8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0E29E9-8417-4596-A553-4C06F7BE4FBF}" type="pres">
      <dgm:prSet presAssocID="{806E76EC-C66F-4EC1-A4CA-8DD8BD50EDAF}" presName="parentText" presStyleLbl="node1" presStyleIdx="0" presStyleCnt="1" custLinFactNeighborY="-95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8E17B7-D228-47DA-B8CB-4C724751C3E5}" type="presOf" srcId="{2ABB4709-2484-4648-8F2F-AB802A90F8E5}" destId="{F425F201-5B53-4AC5-BDAC-6B1091CACAC3}" srcOrd="0" destOrd="0" presId="urn:microsoft.com/office/officeart/2005/8/layout/vList2"/>
    <dgm:cxn modelId="{16D8C127-17EF-4A49-A028-EA8B3112C4A1}" type="presOf" srcId="{806E76EC-C66F-4EC1-A4CA-8DD8BD50EDAF}" destId="{D10E29E9-8417-4596-A553-4C06F7BE4FBF}" srcOrd="0" destOrd="0" presId="urn:microsoft.com/office/officeart/2005/8/layout/vList2"/>
    <dgm:cxn modelId="{409E6A31-4222-4A60-99F7-AFAAE9BC75CB}" srcId="{2ABB4709-2484-4648-8F2F-AB802A90F8E5}" destId="{806E76EC-C66F-4EC1-A4CA-8DD8BD50EDAF}" srcOrd="0" destOrd="0" parTransId="{481CE4A4-9AB3-427B-9B6B-055C89480797}" sibTransId="{3F0167BC-AED0-485C-8E89-9DBC393AA715}"/>
    <dgm:cxn modelId="{54B90D99-28A6-4BDD-8E63-2BB29A5022E9}" type="presParOf" srcId="{F425F201-5B53-4AC5-BDAC-6B1091CACAC3}" destId="{D10E29E9-8417-4596-A553-4C06F7BE4F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29022A-DB42-4861-BAA3-54068FB8797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4E0442E-D27D-4879-834B-7FD0AD6DE168}">
      <dgm:prSet custT="1"/>
      <dgm:spPr/>
      <dgm:t>
        <a:bodyPr/>
        <a:lstStyle/>
        <a:p>
          <a:pPr algn="l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оптимизация расходов областного бюджета на основе единых подходов при недопущении образования просроченной кредиторской задолженности;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8706E3B-374F-4734-B07A-DD32271F9009}" type="parTrans" cxnId="{D9B329B3-E954-4937-869D-304F2E1468A8}">
      <dgm:prSet/>
      <dgm:spPr/>
      <dgm:t>
        <a:bodyPr/>
        <a:lstStyle/>
        <a:p>
          <a:pPr algn="l"/>
          <a:endParaRPr lang="ru-RU"/>
        </a:p>
      </dgm:t>
    </dgm:pt>
    <dgm:pt modelId="{8A9628F4-9C92-480B-9B59-F60D7D927667}" type="sibTrans" cxnId="{D9B329B3-E954-4937-869D-304F2E1468A8}">
      <dgm:prSet/>
      <dgm:spPr/>
      <dgm:t>
        <a:bodyPr/>
        <a:lstStyle/>
        <a:p>
          <a:pPr algn="l"/>
          <a:endParaRPr lang="ru-RU"/>
        </a:p>
      </dgm:t>
    </dgm:pt>
    <dgm:pt modelId="{39080A67-8683-4F82-A91B-91EF1C2B0D8F}" type="pres">
      <dgm:prSet presAssocID="{B729022A-DB42-4861-BAA3-54068FB8797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1AB97086-9D76-49CA-8648-6B3358140185}" type="pres">
      <dgm:prSet presAssocID="{44E0442E-D27D-4879-834B-7FD0AD6DE168}" presName="parenttextcomposite" presStyleCnt="0"/>
      <dgm:spPr/>
    </dgm:pt>
    <dgm:pt modelId="{64F19CF2-23C6-45F1-9138-227D19E8BE2B}" type="pres">
      <dgm:prSet presAssocID="{44E0442E-D27D-4879-834B-7FD0AD6DE168}" presName="parenttext" presStyleLbl="revTx" presStyleIdx="0" presStyleCnt="1" custScaleX="186201" custLinFactNeighborX="207" custLinFactNeighborY="-1049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402B1-AD9B-48BD-8E59-58C01319AA12}" type="pres">
      <dgm:prSet presAssocID="{44E0442E-D27D-4879-834B-7FD0AD6DE168}" presName="parallelogramComposite" presStyleCnt="0"/>
      <dgm:spPr/>
    </dgm:pt>
    <dgm:pt modelId="{89421A9A-90FB-4BD4-80AD-50759A547359}" type="pres">
      <dgm:prSet presAssocID="{44E0442E-D27D-4879-834B-7FD0AD6DE168}" presName="parallelogram1" presStyleLbl="alignNode1" presStyleIdx="0" presStyleCnt="7"/>
      <dgm:spPr/>
    </dgm:pt>
    <dgm:pt modelId="{C5403BE4-60F9-4A44-A86B-1193E8C01FF2}" type="pres">
      <dgm:prSet presAssocID="{44E0442E-D27D-4879-834B-7FD0AD6DE168}" presName="parallelogram2" presStyleLbl="alignNode1" presStyleIdx="1" presStyleCnt="7"/>
      <dgm:spPr/>
    </dgm:pt>
    <dgm:pt modelId="{886C55D7-E6BD-42AB-9FA3-CEC8C91DC958}" type="pres">
      <dgm:prSet presAssocID="{44E0442E-D27D-4879-834B-7FD0AD6DE168}" presName="parallelogram3" presStyleLbl="alignNode1" presStyleIdx="2" presStyleCnt="7"/>
      <dgm:spPr/>
    </dgm:pt>
    <dgm:pt modelId="{213850BF-BEB7-49EF-9F94-9DD056D0A696}" type="pres">
      <dgm:prSet presAssocID="{44E0442E-D27D-4879-834B-7FD0AD6DE168}" presName="parallelogram4" presStyleLbl="alignNode1" presStyleIdx="3" presStyleCnt="7"/>
      <dgm:spPr/>
    </dgm:pt>
    <dgm:pt modelId="{B11275A3-F7E7-4A3E-8BE2-5CDFA07050AD}" type="pres">
      <dgm:prSet presAssocID="{44E0442E-D27D-4879-834B-7FD0AD6DE168}" presName="parallelogram5" presStyleLbl="alignNode1" presStyleIdx="4" presStyleCnt="7"/>
      <dgm:spPr/>
    </dgm:pt>
    <dgm:pt modelId="{701E5055-022B-44B5-AB17-17684877FFF8}" type="pres">
      <dgm:prSet presAssocID="{44E0442E-D27D-4879-834B-7FD0AD6DE168}" presName="parallelogram6" presStyleLbl="alignNode1" presStyleIdx="5" presStyleCnt="7"/>
      <dgm:spPr/>
    </dgm:pt>
    <dgm:pt modelId="{46662185-B45A-4487-A6C7-CE1293674728}" type="pres">
      <dgm:prSet presAssocID="{44E0442E-D27D-4879-834B-7FD0AD6DE168}" presName="parallelogram7" presStyleLbl="alignNode1" presStyleIdx="6" presStyleCnt="7"/>
      <dgm:spPr/>
    </dgm:pt>
  </dgm:ptLst>
  <dgm:cxnLst>
    <dgm:cxn modelId="{D9B329B3-E954-4937-869D-304F2E1468A8}" srcId="{B729022A-DB42-4861-BAA3-54068FB87975}" destId="{44E0442E-D27D-4879-834B-7FD0AD6DE168}" srcOrd="0" destOrd="0" parTransId="{78706E3B-374F-4734-B07A-DD32271F9009}" sibTransId="{8A9628F4-9C92-480B-9B59-F60D7D927667}"/>
    <dgm:cxn modelId="{BB85BF46-0E3B-4336-9191-9458ACAB1224}" type="presOf" srcId="{44E0442E-D27D-4879-834B-7FD0AD6DE168}" destId="{64F19CF2-23C6-45F1-9138-227D19E8BE2B}" srcOrd="0" destOrd="0" presId="urn:microsoft.com/office/officeart/2008/layout/VerticalAccentList"/>
    <dgm:cxn modelId="{4F5FE2F2-D801-44AD-93D7-0C8FA8A4E8C6}" type="presOf" srcId="{B729022A-DB42-4861-BAA3-54068FB87975}" destId="{39080A67-8683-4F82-A91B-91EF1C2B0D8F}" srcOrd="0" destOrd="0" presId="urn:microsoft.com/office/officeart/2008/layout/VerticalAccentList"/>
    <dgm:cxn modelId="{ACDBB117-79A2-4036-AD0F-6C80AF798AA4}" type="presParOf" srcId="{39080A67-8683-4F82-A91B-91EF1C2B0D8F}" destId="{1AB97086-9D76-49CA-8648-6B3358140185}" srcOrd="0" destOrd="0" presId="urn:microsoft.com/office/officeart/2008/layout/VerticalAccentList"/>
    <dgm:cxn modelId="{C3853352-46D9-4B92-A4D0-230D92FB8B71}" type="presParOf" srcId="{1AB97086-9D76-49CA-8648-6B3358140185}" destId="{64F19CF2-23C6-45F1-9138-227D19E8BE2B}" srcOrd="0" destOrd="0" presId="urn:microsoft.com/office/officeart/2008/layout/VerticalAccentList"/>
    <dgm:cxn modelId="{9F82AF53-6FD6-44CA-9405-3A7FB6F4AF59}" type="presParOf" srcId="{39080A67-8683-4F82-A91B-91EF1C2B0D8F}" destId="{63B402B1-AD9B-48BD-8E59-58C01319AA12}" srcOrd="1" destOrd="0" presId="urn:microsoft.com/office/officeart/2008/layout/VerticalAccentList"/>
    <dgm:cxn modelId="{32333CB4-6325-4D3B-A907-478AC74E1FC6}" type="presParOf" srcId="{63B402B1-AD9B-48BD-8E59-58C01319AA12}" destId="{89421A9A-90FB-4BD4-80AD-50759A547359}" srcOrd="0" destOrd="0" presId="urn:microsoft.com/office/officeart/2008/layout/VerticalAccentList"/>
    <dgm:cxn modelId="{543475F6-A327-4E03-AAA2-E7606F2E055D}" type="presParOf" srcId="{63B402B1-AD9B-48BD-8E59-58C01319AA12}" destId="{C5403BE4-60F9-4A44-A86B-1193E8C01FF2}" srcOrd="1" destOrd="0" presId="urn:microsoft.com/office/officeart/2008/layout/VerticalAccentList"/>
    <dgm:cxn modelId="{1DD25E11-9996-4610-9976-F5C8D66302F4}" type="presParOf" srcId="{63B402B1-AD9B-48BD-8E59-58C01319AA12}" destId="{886C55D7-E6BD-42AB-9FA3-CEC8C91DC958}" srcOrd="2" destOrd="0" presId="urn:microsoft.com/office/officeart/2008/layout/VerticalAccentList"/>
    <dgm:cxn modelId="{79593925-E6E4-4382-A190-60351FE054B0}" type="presParOf" srcId="{63B402B1-AD9B-48BD-8E59-58C01319AA12}" destId="{213850BF-BEB7-49EF-9F94-9DD056D0A696}" srcOrd="3" destOrd="0" presId="urn:microsoft.com/office/officeart/2008/layout/VerticalAccentList"/>
    <dgm:cxn modelId="{066B4DE9-D0E0-45DF-85AE-370119A728D6}" type="presParOf" srcId="{63B402B1-AD9B-48BD-8E59-58C01319AA12}" destId="{B11275A3-F7E7-4A3E-8BE2-5CDFA07050AD}" srcOrd="4" destOrd="0" presId="urn:microsoft.com/office/officeart/2008/layout/VerticalAccentList"/>
    <dgm:cxn modelId="{116E1A60-9474-463C-8E76-C46285CF8E09}" type="presParOf" srcId="{63B402B1-AD9B-48BD-8E59-58C01319AA12}" destId="{701E5055-022B-44B5-AB17-17684877FFF8}" srcOrd="5" destOrd="0" presId="urn:microsoft.com/office/officeart/2008/layout/VerticalAccentList"/>
    <dgm:cxn modelId="{ACD954A6-BB52-408D-8F57-EDF0BA7A1B45}" type="presParOf" srcId="{63B402B1-AD9B-48BD-8E59-58C01319AA12}" destId="{46662185-B45A-4487-A6C7-CE129367472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372AD366-BAAF-4F09-9110-25EF04F59805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695C3A7B-C2D3-4B22-90AC-2D07C9A572E3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Финансирование мероприятий государственной программы на период 2016 – 2020 годы осуществляется за счет средств областного и федерального бюджетов в следующих объемах: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455FC3-CF95-42BE-98C8-3B028F8E7FEB}" type="parTrans" cxnId="{F5F01D9A-65FE-4730-A89F-23B5718366BB}">
      <dgm:prSet/>
      <dgm:spPr/>
      <dgm:t>
        <a:bodyPr/>
        <a:lstStyle/>
        <a:p>
          <a:endParaRPr lang="ru-RU"/>
        </a:p>
      </dgm:t>
    </dgm:pt>
    <dgm:pt modelId="{891F76C7-90E0-4865-BDDD-82E1EF8758DB}" type="sibTrans" cxnId="{F5F01D9A-65FE-4730-A89F-23B5718366BB}">
      <dgm:prSet/>
      <dgm:spPr/>
      <dgm:t>
        <a:bodyPr/>
        <a:lstStyle/>
        <a:p>
          <a:endParaRPr lang="ru-RU"/>
        </a:p>
      </dgm:t>
    </dgm:pt>
    <dgm:pt modelId="{BDE526F8-DC82-464E-8B51-FCB94BAD3E11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расходов реализации государственной программы на период 2016-2020 годы (тыс. рублей)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AF1F0-6D95-405C-B85A-68CB7D92AFE8}" type="parTrans" cxnId="{0E4B2500-7AEE-4A32-AD4A-1FD07416E4C2}">
      <dgm:prSet/>
      <dgm:spPr/>
      <dgm:t>
        <a:bodyPr/>
        <a:lstStyle/>
        <a:p>
          <a:endParaRPr lang="ru-RU"/>
        </a:p>
      </dgm:t>
    </dgm:pt>
    <dgm:pt modelId="{7444E841-F4F6-48CF-A0F6-BA8BBCE718B8}" type="sibTrans" cxnId="{0E4B2500-7AEE-4A32-AD4A-1FD07416E4C2}">
      <dgm:prSet/>
      <dgm:spPr/>
      <dgm:t>
        <a:bodyPr/>
        <a:lstStyle/>
        <a:p>
          <a:endParaRPr lang="ru-RU"/>
        </a:p>
      </dgm:t>
    </dgm:pt>
    <dgm:pt modelId="{9A980C2A-2810-4A27-B91E-BB1F2684146C}" type="pres">
      <dgm:prSet presAssocID="{372AD366-BAAF-4F09-9110-25EF04F598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9BC9617-94E3-4387-8240-33D786691A5C}" type="pres">
      <dgm:prSet presAssocID="{372AD366-BAAF-4F09-9110-25EF04F59805}" presName="Name1" presStyleCnt="0"/>
      <dgm:spPr/>
    </dgm:pt>
    <dgm:pt modelId="{419381FC-1FA8-423A-9158-53E1A21D33AA}" type="pres">
      <dgm:prSet presAssocID="{372AD366-BAAF-4F09-9110-25EF04F59805}" presName="cycle" presStyleCnt="0"/>
      <dgm:spPr/>
    </dgm:pt>
    <dgm:pt modelId="{18826957-005C-46B6-B926-B5AB1156FFFB}" type="pres">
      <dgm:prSet presAssocID="{372AD366-BAAF-4F09-9110-25EF04F59805}" presName="srcNode" presStyleLbl="node1" presStyleIdx="0" presStyleCnt="2"/>
      <dgm:spPr/>
    </dgm:pt>
    <dgm:pt modelId="{2A9507AC-7662-4439-B53D-B2D161759467}" type="pres">
      <dgm:prSet presAssocID="{372AD366-BAAF-4F09-9110-25EF04F59805}" presName="conn" presStyleLbl="parChTrans1D2" presStyleIdx="0" presStyleCnt="1"/>
      <dgm:spPr/>
      <dgm:t>
        <a:bodyPr/>
        <a:lstStyle/>
        <a:p>
          <a:endParaRPr lang="ru-RU"/>
        </a:p>
      </dgm:t>
    </dgm:pt>
    <dgm:pt modelId="{30E68CE5-34B9-443B-9EF7-466B5F302216}" type="pres">
      <dgm:prSet presAssocID="{372AD366-BAAF-4F09-9110-25EF04F59805}" presName="extraNode" presStyleLbl="node1" presStyleIdx="0" presStyleCnt="2"/>
      <dgm:spPr/>
    </dgm:pt>
    <dgm:pt modelId="{A1E60A29-38A1-4387-B71F-911455DAE6DA}" type="pres">
      <dgm:prSet presAssocID="{372AD366-BAAF-4F09-9110-25EF04F59805}" presName="dstNode" presStyleLbl="node1" presStyleIdx="0" presStyleCnt="2"/>
      <dgm:spPr/>
    </dgm:pt>
    <dgm:pt modelId="{6716986F-8C42-49B3-917D-D22D7DFB837F}" type="pres">
      <dgm:prSet presAssocID="{695C3A7B-C2D3-4B22-90AC-2D07C9A572E3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2E2F5-36B6-4A6E-AB9A-354BF18B5524}" type="pres">
      <dgm:prSet presAssocID="{695C3A7B-C2D3-4B22-90AC-2D07C9A572E3}" presName="accent_1" presStyleCnt="0"/>
      <dgm:spPr/>
    </dgm:pt>
    <dgm:pt modelId="{A48C19B3-FA93-4263-BF8B-3AC477D18978}" type="pres">
      <dgm:prSet presAssocID="{695C3A7B-C2D3-4B22-90AC-2D07C9A572E3}" presName="accentRepeatNode" presStyleLbl="solidFgAcc1" presStyleIdx="0" presStyleCnt="2"/>
      <dgm:spPr/>
    </dgm:pt>
    <dgm:pt modelId="{C66A8D24-09E3-49EA-A622-797839548606}" type="pres">
      <dgm:prSet presAssocID="{BDE526F8-DC82-464E-8B51-FCB94BAD3E1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CA3D5-371A-41E2-89B0-3D4C6B6AA2B7}" type="pres">
      <dgm:prSet presAssocID="{BDE526F8-DC82-464E-8B51-FCB94BAD3E11}" presName="accent_2" presStyleCnt="0"/>
      <dgm:spPr/>
    </dgm:pt>
    <dgm:pt modelId="{C5A0CAB0-6B2A-4A9A-805F-275499F5B2F8}" type="pres">
      <dgm:prSet presAssocID="{BDE526F8-DC82-464E-8B51-FCB94BAD3E11}" presName="accentRepeatNode" presStyleLbl="solidFgAcc1" presStyleIdx="1" presStyleCnt="2"/>
      <dgm:spPr/>
    </dgm:pt>
  </dgm:ptLst>
  <dgm:cxnLst>
    <dgm:cxn modelId="{FC5244C5-9A1D-4CA1-9802-2BA3EF84B70F}" type="presOf" srcId="{891F76C7-90E0-4865-BDDD-82E1EF8758DB}" destId="{2A9507AC-7662-4439-B53D-B2D161759467}" srcOrd="0" destOrd="0" presId="urn:microsoft.com/office/officeart/2008/layout/VerticalCurvedList"/>
    <dgm:cxn modelId="{55F5990F-9B5C-4BF2-B753-406C643C4334}" type="presOf" srcId="{BDE526F8-DC82-464E-8B51-FCB94BAD3E11}" destId="{C66A8D24-09E3-49EA-A622-797839548606}" srcOrd="0" destOrd="0" presId="urn:microsoft.com/office/officeart/2008/layout/VerticalCurvedList"/>
    <dgm:cxn modelId="{0E4B2500-7AEE-4A32-AD4A-1FD07416E4C2}" srcId="{372AD366-BAAF-4F09-9110-25EF04F59805}" destId="{BDE526F8-DC82-464E-8B51-FCB94BAD3E11}" srcOrd="1" destOrd="0" parTransId="{8C5AF1F0-6D95-405C-B85A-68CB7D92AFE8}" sibTransId="{7444E841-F4F6-48CF-A0F6-BA8BBCE718B8}"/>
    <dgm:cxn modelId="{51D185C6-E117-4766-B98E-6B79E10D3BF9}" type="presOf" srcId="{372AD366-BAAF-4F09-9110-25EF04F59805}" destId="{9A980C2A-2810-4A27-B91E-BB1F2684146C}" srcOrd="0" destOrd="0" presId="urn:microsoft.com/office/officeart/2008/layout/VerticalCurvedList"/>
    <dgm:cxn modelId="{BD07046E-5204-4D98-9F80-6AFF30FB0953}" type="presOf" srcId="{695C3A7B-C2D3-4B22-90AC-2D07C9A572E3}" destId="{6716986F-8C42-49B3-917D-D22D7DFB837F}" srcOrd="0" destOrd="0" presId="urn:microsoft.com/office/officeart/2008/layout/VerticalCurvedList"/>
    <dgm:cxn modelId="{F5F01D9A-65FE-4730-A89F-23B5718366BB}" srcId="{372AD366-BAAF-4F09-9110-25EF04F59805}" destId="{695C3A7B-C2D3-4B22-90AC-2D07C9A572E3}" srcOrd="0" destOrd="0" parTransId="{16455FC3-CF95-42BE-98C8-3B028F8E7FEB}" sibTransId="{891F76C7-90E0-4865-BDDD-82E1EF8758DB}"/>
    <dgm:cxn modelId="{89C480FB-5720-4484-B210-02B3EE439BBC}" type="presParOf" srcId="{9A980C2A-2810-4A27-B91E-BB1F2684146C}" destId="{09BC9617-94E3-4387-8240-33D786691A5C}" srcOrd="0" destOrd="0" presId="urn:microsoft.com/office/officeart/2008/layout/VerticalCurvedList"/>
    <dgm:cxn modelId="{032CC8A8-45F8-4B7C-A144-C92F4B7FA965}" type="presParOf" srcId="{09BC9617-94E3-4387-8240-33D786691A5C}" destId="{419381FC-1FA8-423A-9158-53E1A21D33AA}" srcOrd="0" destOrd="0" presId="urn:microsoft.com/office/officeart/2008/layout/VerticalCurvedList"/>
    <dgm:cxn modelId="{A3D06A42-7BBB-47A9-9019-44D64B8D605B}" type="presParOf" srcId="{419381FC-1FA8-423A-9158-53E1A21D33AA}" destId="{18826957-005C-46B6-B926-B5AB1156FFFB}" srcOrd="0" destOrd="0" presId="urn:microsoft.com/office/officeart/2008/layout/VerticalCurvedList"/>
    <dgm:cxn modelId="{03C3FB94-71D5-4E4D-821E-0F3E331E41EF}" type="presParOf" srcId="{419381FC-1FA8-423A-9158-53E1A21D33AA}" destId="{2A9507AC-7662-4439-B53D-B2D161759467}" srcOrd="1" destOrd="0" presId="urn:microsoft.com/office/officeart/2008/layout/VerticalCurvedList"/>
    <dgm:cxn modelId="{5AC76BE3-C195-4AA1-9C2C-0A169CEA5CA9}" type="presParOf" srcId="{419381FC-1FA8-423A-9158-53E1A21D33AA}" destId="{30E68CE5-34B9-443B-9EF7-466B5F302216}" srcOrd="2" destOrd="0" presId="urn:microsoft.com/office/officeart/2008/layout/VerticalCurvedList"/>
    <dgm:cxn modelId="{D9E3844E-1B91-4A1F-BAEF-A531BE81E993}" type="presParOf" srcId="{419381FC-1FA8-423A-9158-53E1A21D33AA}" destId="{A1E60A29-38A1-4387-B71F-911455DAE6DA}" srcOrd="3" destOrd="0" presId="urn:microsoft.com/office/officeart/2008/layout/VerticalCurvedList"/>
    <dgm:cxn modelId="{E2FC73B1-2444-401A-AB7D-41241E26B4C7}" type="presParOf" srcId="{09BC9617-94E3-4387-8240-33D786691A5C}" destId="{6716986F-8C42-49B3-917D-D22D7DFB837F}" srcOrd="1" destOrd="0" presId="urn:microsoft.com/office/officeart/2008/layout/VerticalCurvedList"/>
    <dgm:cxn modelId="{6C09AF23-0753-473B-B169-92FA5DC5644D}" type="presParOf" srcId="{09BC9617-94E3-4387-8240-33D786691A5C}" destId="{7B12E2F5-36B6-4A6E-AB9A-354BF18B5524}" srcOrd="2" destOrd="0" presId="urn:microsoft.com/office/officeart/2008/layout/VerticalCurvedList"/>
    <dgm:cxn modelId="{7FD7D1BF-FF79-4310-B1A5-8F0B776A0DAD}" type="presParOf" srcId="{7B12E2F5-36B6-4A6E-AB9A-354BF18B5524}" destId="{A48C19B3-FA93-4263-BF8B-3AC477D18978}" srcOrd="0" destOrd="0" presId="urn:microsoft.com/office/officeart/2008/layout/VerticalCurvedList"/>
    <dgm:cxn modelId="{92876EEF-03DC-4869-83AC-3DE9FAB6E997}" type="presParOf" srcId="{09BC9617-94E3-4387-8240-33D786691A5C}" destId="{C66A8D24-09E3-49EA-A622-797839548606}" srcOrd="3" destOrd="0" presId="urn:microsoft.com/office/officeart/2008/layout/VerticalCurvedList"/>
    <dgm:cxn modelId="{1A8FB5C8-1CE9-435F-811B-6E6270AE7392}" type="presParOf" srcId="{09BC9617-94E3-4387-8240-33D786691A5C}" destId="{04FCA3D5-371A-41E2-89B0-3D4C6B6AA2B7}" srcOrd="4" destOrd="0" presId="urn:microsoft.com/office/officeart/2008/layout/VerticalCurvedList"/>
    <dgm:cxn modelId="{08262F4F-34F2-4A5E-9777-3CF860782570}" type="presParOf" srcId="{04FCA3D5-371A-41E2-89B0-3D4C6B6AA2B7}" destId="{C5A0CAB0-6B2A-4A9A-805F-275499F5B2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00289F14-D3D0-4F69-A735-76A82DBB2BF4}" type="doc">
      <dgm:prSet loTypeId="urn:microsoft.com/office/officeart/2005/8/layout/vList2" loCatId="list" qsTypeId="urn:microsoft.com/office/officeart/2005/8/quickstyle/3d2" qsCatId="3D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68AAA08B-DFD9-4901-A94A-E27ADFA23B40}">
      <dgm:prSet custT="1"/>
      <dgm:spPr/>
      <dgm:t>
        <a:bodyPr anchor="t"/>
        <a:lstStyle/>
        <a:p>
          <a:pPr algn="ctr"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расходов реализации государственной программы по источникам финансирования на период 2016-2020 годы  (тыс. рублей)</a:t>
          </a:r>
          <a:b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CF373-82D1-4469-B167-0615658E6AC7}" type="parTrans" cxnId="{C0414D5D-EEE7-46D0-B1A5-BCD958072016}">
      <dgm:prSet/>
      <dgm:spPr/>
      <dgm:t>
        <a:bodyPr/>
        <a:lstStyle/>
        <a:p>
          <a:endParaRPr lang="ru-RU"/>
        </a:p>
      </dgm:t>
    </dgm:pt>
    <dgm:pt modelId="{1C56F717-DB90-423D-BC11-1542A9FA2920}" type="sibTrans" cxnId="{C0414D5D-EEE7-46D0-B1A5-BCD958072016}">
      <dgm:prSet/>
      <dgm:spPr/>
      <dgm:t>
        <a:bodyPr/>
        <a:lstStyle/>
        <a:p>
          <a:endParaRPr lang="ru-RU"/>
        </a:p>
      </dgm:t>
    </dgm:pt>
    <dgm:pt modelId="{52C2357F-FFB5-4DEF-9C96-E001435C3D81}" type="pres">
      <dgm:prSet presAssocID="{00289F14-D3D0-4F69-A735-76A82DBB2B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32A4EC-F9A9-403D-8885-F7F76A15A238}" type="pres">
      <dgm:prSet presAssocID="{68AAA08B-DFD9-4901-A94A-E27ADFA23B4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414D5D-EEE7-46D0-B1A5-BCD958072016}" srcId="{00289F14-D3D0-4F69-A735-76A82DBB2BF4}" destId="{68AAA08B-DFD9-4901-A94A-E27ADFA23B40}" srcOrd="0" destOrd="0" parTransId="{F0CCF373-82D1-4469-B167-0615658E6AC7}" sibTransId="{1C56F717-DB90-423D-BC11-1542A9FA2920}"/>
    <dgm:cxn modelId="{C9F066C2-30C2-43DB-A0B1-DAA695D64EAF}" type="presOf" srcId="{68AAA08B-DFD9-4901-A94A-E27ADFA23B40}" destId="{BD32A4EC-F9A9-403D-8885-F7F76A15A238}" srcOrd="0" destOrd="0" presId="urn:microsoft.com/office/officeart/2005/8/layout/vList2"/>
    <dgm:cxn modelId="{00857012-9464-4BC3-8A65-0DE6E747E4D3}" type="presOf" srcId="{00289F14-D3D0-4F69-A735-76A82DBB2BF4}" destId="{52C2357F-FFB5-4DEF-9C96-E001435C3D81}" srcOrd="0" destOrd="0" presId="urn:microsoft.com/office/officeart/2005/8/layout/vList2"/>
    <dgm:cxn modelId="{0A04DEDD-52EC-4153-AD96-C82C8828DE5A}" type="presParOf" srcId="{52C2357F-FFB5-4DEF-9C96-E001435C3D81}" destId="{BD32A4EC-F9A9-403D-8885-F7F76A15A2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0B680A02-8682-481A-A2EC-52CDEA3F0B5B}" type="doc">
      <dgm:prSet loTypeId="urn:microsoft.com/office/officeart/2008/layout/VerticalCurvedList" loCatId="list" qsTypeId="urn:microsoft.com/office/officeart/2005/8/quickstyle/3d2" qsCatId="3D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FE060206-E670-4554-B30B-88A1900C67D1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отрасли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 2016 год выделено 249 693,4 тыс. рублей, как показано на диаграмме.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A41587-6657-4CFC-9461-33BAD30EE3F1}" type="parTrans" cxnId="{45B33220-C653-48DB-B220-94CD9F2193CF}">
      <dgm:prSet/>
      <dgm:spPr/>
      <dgm:t>
        <a:bodyPr/>
        <a:lstStyle/>
        <a:p>
          <a:endParaRPr lang="ru-RU"/>
        </a:p>
      </dgm:t>
    </dgm:pt>
    <dgm:pt modelId="{495AAB00-46ED-4FD2-BB56-D8BABDA821B0}" type="sibTrans" cxnId="{45B33220-C653-48DB-B220-94CD9F2193CF}">
      <dgm:prSet/>
      <dgm:spPr/>
      <dgm:t>
        <a:bodyPr/>
        <a:lstStyle/>
        <a:p>
          <a:endParaRPr lang="ru-RU"/>
        </a:p>
      </dgm:t>
    </dgm:pt>
    <dgm:pt modelId="{DEE8C55A-EA11-487E-81BC-B8F8C9278DC1}" type="pres">
      <dgm:prSet presAssocID="{0B680A02-8682-481A-A2EC-52CDEA3F0B5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DFCA495-4BC0-4629-8D63-FE57F0422E0C}" type="pres">
      <dgm:prSet presAssocID="{0B680A02-8682-481A-A2EC-52CDEA3F0B5B}" presName="Name1" presStyleCnt="0"/>
      <dgm:spPr/>
    </dgm:pt>
    <dgm:pt modelId="{63C79111-F166-4178-9E28-5202B0EBA522}" type="pres">
      <dgm:prSet presAssocID="{0B680A02-8682-481A-A2EC-52CDEA3F0B5B}" presName="cycle" presStyleCnt="0"/>
      <dgm:spPr/>
    </dgm:pt>
    <dgm:pt modelId="{2409A9D0-9B6E-42C3-9FBE-F5473871E5ED}" type="pres">
      <dgm:prSet presAssocID="{0B680A02-8682-481A-A2EC-52CDEA3F0B5B}" presName="srcNode" presStyleLbl="node1" presStyleIdx="0" presStyleCnt="1"/>
      <dgm:spPr/>
    </dgm:pt>
    <dgm:pt modelId="{10CCAFA9-AF34-45B4-8599-04BF23425E0C}" type="pres">
      <dgm:prSet presAssocID="{0B680A02-8682-481A-A2EC-52CDEA3F0B5B}" presName="conn" presStyleLbl="parChTrans1D2" presStyleIdx="0" presStyleCnt="1"/>
      <dgm:spPr/>
      <dgm:t>
        <a:bodyPr/>
        <a:lstStyle/>
        <a:p>
          <a:endParaRPr lang="ru-RU"/>
        </a:p>
      </dgm:t>
    </dgm:pt>
    <dgm:pt modelId="{DBB964FC-6C0E-4F01-B580-C8CFD8A1C657}" type="pres">
      <dgm:prSet presAssocID="{0B680A02-8682-481A-A2EC-52CDEA3F0B5B}" presName="extraNode" presStyleLbl="node1" presStyleIdx="0" presStyleCnt="1"/>
      <dgm:spPr/>
    </dgm:pt>
    <dgm:pt modelId="{FC113535-F8E6-459B-B39B-D84F754DEFDE}" type="pres">
      <dgm:prSet presAssocID="{0B680A02-8682-481A-A2EC-52CDEA3F0B5B}" presName="dstNode" presStyleLbl="node1" presStyleIdx="0" presStyleCnt="1"/>
      <dgm:spPr/>
    </dgm:pt>
    <dgm:pt modelId="{443C1A3B-1B88-4D26-84EA-794119F2DE2B}" type="pres">
      <dgm:prSet presAssocID="{FE060206-E670-4554-B30B-88A1900C67D1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F14D5-AC43-4CFC-BA59-7C5E655B4CDB}" type="pres">
      <dgm:prSet presAssocID="{FE060206-E670-4554-B30B-88A1900C67D1}" presName="accent_1" presStyleCnt="0"/>
      <dgm:spPr/>
    </dgm:pt>
    <dgm:pt modelId="{2C541FCE-1926-43D8-B42E-02FF6E960A1A}" type="pres">
      <dgm:prSet presAssocID="{FE060206-E670-4554-B30B-88A1900C67D1}" presName="accentRepeatNode" presStyleLbl="solidFgAcc1" presStyleIdx="0" presStyleCnt="1"/>
      <dgm:spPr/>
    </dgm:pt>
  </dgm:ptLst>
  <dgm:cxnLst>
    <dgm:cxn modelId="{52679AF4-E809-4AAE-B82A-198F75DE1BE6}" type="presOf" srcId="{FE060206-E670-4554-B30B-88A1900C67D1}" destId="{443C1A3B-1B88-4D26-84EA-794119F2DE2B}" srcOrd="0" destOrd="0" presId="urn:microsoft.com/office/officeart/2008/layout/VerticalCurvedList"/>
    <dgm:cxn modelId="{E3922CF6-B31A-4CE2-AF4B-65E76E1A0D20}" type="presOf" srcId="{0B680A02-8682-481A-A2EC-52CDEA3F0B5B}" destId="{DEE8C55A-EA11-487E-81BC-B8F8C9278DC1}" srcOrd="0" destOrd="0" presId="urn:microsoft.com/office/officeart/2008/layout/VerticalCurvedList"/>
    <dgm:cxn modelId="{45B33220-C653-48DB-B220-94CD9F2193CF}" srcId="{0B680A02-8682-481A-A2EC-52CDEA3F0B5B}" destId="{FE060206-E670-4554-B30B-88A1900C67D1}" srcOrd="0" destOrd="0" parTransId="{CFA41587-6657-4CFC-9461-33BAD30EE3F1}" sibTransId="{495AAB00-46ED-4FD2-BB56-D8BABDA821B0}"/>
    <dgm:cxn modelId="{95DB0450-ECBC-4505-883C-E3BCC6317204}" type="presOf" srcId="{495AAB00-46ED-4FD2-BB56-D8BABDA821B0}" destId="{10CCAFA9-AF34-45B4-8599-04BF23425E0C}" srcOrd="0" destOrd="0" presId="urn:microsoft.com/office/officeart/2008/layout/VerticalCurvedList"/>
    <dgm:cxn modelId="{33B54E3E-0C59-46A8-B16F-B013F048726B}" type="presParOf" srcId="{DEE8C55A-EA11-487E-81BC-B8F8C9278DC1}" destId="{DDFCA495-4BC0-4629-8D63-FE57F0422E0C}" srcOrd="0" destOrd="0" presId="urn:microsoft.com/office/officeart/2008/layout/VerticalCurvedList"/>
    <dgm:cxn modelId="{203AC0AA-E013-4CCA-8660-A506F1510F7C}" type="presParOf" srcId="{DDFCA495-4BC0-4629-8D63-FE57F0422E0C}" destId="{63C79111-F166-4178-9E28-5202B0EBA522}" srcOrd="0" destOrd="0" presId="urn:microsoft.com/office/officeart/2008/layout/VerticalCurvedList"/>
    <dgm:cxn modelId="{23F4284E-2AE4-4F21-A68D-46E82EF1507C}" type="presParOf" srcId="{63C79111-F166-4178-9E28-5202B0EBA522}" destId="{2409A9D0-9B6E-42C3-9FBE-F5473871E5ED}" srcOrd="0" destOrd="0" presId="urn:microsoft.com/office/officeart/2008/layout/VerticalCurvedList"/>
    <dgm:cxn modelId="{E2EC635E-7217-4FA7-B1AF-E2683C5BD4E6}" type="presParOf" srcId="{63C79111-F166-4178-9E28-5202B0EBA522}" destId="{10CCAFA9-AF34-45B4-8599-04BF23425E0C}" srcOrd="1" destOrd="0" presId="urn:microsoft.com/office/officeart/2008/layout/VerticalCurvedList"/>
    <dgm:cxn modelId="{C31F4088-4955-42FD-BA52-58846B165B78}" type="presParOf" srcId="{63C79111-F166-4178-9E28-5202B0EBA522}" destId="{DBB964FC-6C0E-4F01-B580-C8CFD8A1C657}" srcOrd="2" destOrd="0" presId="urn:microsoft.com/office/officeart/2008/layout/VerticalCurvedList"/>
    <dgm:cxn modelId="{40CDF045-7ABE-4F69-8D02-1A1E070613AC}" type="presParOf" srcId="{63C79111-F166-4178-9E28-5202B0EBA522}" destId="{FC113535-F8E6-459B-B39B-D84F754DEFDE}" srcOrd="3" destOrd="0" presId="urn:microsoft.com/office/officeart/2008/layout/VerticalCurvedList"/>
    <dgm:cxn modelId="{D9385810-3E83-4A17-8E8B-D5BEF06F800A}" type="presParOf" srcId="{DDFCA495-4BC0-4629-8D63-FE57F0422E0C}" destId="{443C1A3B-1B88-4D26-84EA-794119F2DE2B}" srcOrd="1" destOrd="0" presId="urn:microsoft.com/office/officeart/2008/layout/VerticalCurvedList"/>
    <dgm:cxn modelId="{70E311D0-9D08-452A-B283-A6361BDC3FCA}" type="presParOf" srcId="{DDFCA495-4BC0-4629-8D63-FE57F0422E0C}" destId="{CBBF14D5-AC43-4CFC-BA59-7C5E655B4CDB}" srcOrd="2" destOrd="0" presId="urn:microsoft.com/office/officeart/2008/layout/VerticalCurvedList"/>
    <dgm:cxn modelId="{35FCFCE1-18EB-4648-92E3-94AC526914D9}" type="presParOf" srcId="{CBBF14D5-AC43-4CFC-BA59-7C5E655B4CDB}" destId="{2C541FCE-1926-43D8-B42E-02FF6E960A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0AA35095-5F6C-4C4F-BFC5-C72691CF807A}" type="doc">
      <dgm:prSet loTypeId="urn:microsoft.com/office/officeart/2008/layout/VerticalCurvedList" loCatId="list" qsTypeId="urn:microsoft.com/office/officeart/2005/8/quickstyle/3d1" qsCatId="3D" csTypeId="urn:microsoft.com/office/officeart/2005/8/colors/accent4_1" csCatId="accent4"/>
      <dgm:spPr/>
      <dgm:t>
        <a:bodyPr/>
        <a:lstStyle/>
        <a:p>
          <a:endParaRPr lang="ru-RU"/>
        </a:p>
      </dgm:t>
    </dgm:pt>
    <dgm:pt modelId="{C74C7285-FCFC-472E-AA46-05719433E470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Жилищное хозяйство (обеспечение жильем медицинских работников)-   25,0 млн. рублей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1EB250-D3D4-4042-9CE1-F0B223CAB974}" type="parTrans" cxnId="{90B8CD43-CFAF-4DB9-BD27-E707AEF3DE32}">
      <dgm:prSet/>
      <dgm:spPr/>
      <dgm:t>
        <a:bodyPr/>
        <a:lstStyle/>
        <a:p>
          <a:endParaRPr lang="ru-RU"/>
        </a:p>
      </dgm:t>
    </dgm:pt>
    <dgm:pt modelId="{CEEA29DC-4CF3-47BF-8291-C9A30EDEC9E8}" type="sibTrans" cxnId="{90B8CD43-CFAF-4DB9-BD27-E707AEF3DE32}">
      <dgm:prSet/>
      <dgm:spPr/>
      <dgm:t>
        <a:bodyPr/>
        <a:lstStyle/>
        <a:p>
          <a:endParaRPr lang="ru-RU"/>
        </a:p>
      </dgm:t>
    </dgm:pt>
    <dgm:pt modelId="{795E2582-8956-46FE-8CFD-2896CAD3814E}" type="pres">
      <dgm:prSet presAssocID="{0AA35095-5F6C-4C4F-BFC5-C72691CF807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424AA42-C390-4280-A1D6-C633E18F1F1E}" type="pres">
      <dgm:prSet presAssocID="{0AA35095-5F6C-4C4F-BFC5-C72691CF807A}" presName="Name1" presStyleCnt="0"/>
      <dgm:spPr/>
      <dgm:t>
        <a:bodyPr/>
        <a:lstStyle/>
        <a:p>
          <a:endParaRPr lang="ru-RU"/>
        </a:p>
      </dgm:t>
    </dgm:pt>
    <dgm:pt modelId="{70019DC8-7A64-4D5B-B1BC-C808242AAC4A}" type="pres">
      <dgm:prSet presAssocID="{0AA35095-5F6C-4C4F-BFC5-C72691CF807A}" presName="cycle" presStyleCnt="0"/>
      <dgm:spPr/>
      <dgm:t>
        <a:bodyPr/>
        <a:lstStyle/>
        <a:p>
          <a:endParaRPr lang="ru-RU"/>
        </a:p>
      </dgm:t>
    </dgm:pt>
    <dgm:pt modelId="{42C0E083-B65C-4904-A406-728E894EFD2A}" type="pres">
      <dgm:prSet presAssocID="{0AA35095-5F6C-4C4F-BFC5-C72691CF807A}" presName="srcNode" presStyleLbl="node1" presStyleIdx="0" presStyleCnt="1"/>
      <dgm:spPr/>
      <dgm:t>
        <a:bodyPr/>
        <a:lstStyle/>
        <a:p>
          <a:endParaRPr lang="ru-RU"/>
        </a:p>
      </dgm:t>
    </dgm:pt>
    <dgm:pt modelId="{5ABAA597-EFB2-4ADF-9E36-0E1AD346752F}" type="pres">
      <dgm:prSet presAssocID="{0AA35095-5F6C-4C4F-BFC5-C72691CF807A}" presName="conn" presStyleLbl="parChTrans1D2" presStyleIdx="0" presStyleCnt="1"/>
      <dgm:spPr/>
      <dgm:t>
        <a:bodyPr/>
        <a:lstStyle/>
        <a:p>
          <a:endParaRPr lang="ru-RU"/>
        </a:p>
      </dgm:t>
    </dgm:pt>
    <dgm:pt modelId="{73F08F4B-FA59-45DA-A548-05B099007761}" type="pres">
      <dgm:prSet presAssocID="{0AA35095-5F6C-4C4F-BFC5-C72691CF807A}" presName="extraNode" presStyleLbl="node1" presStyleIdx="0" presStyleCnt="1"/>
      <dgm:spPr/>
      <dgm:t>
        <a:bodyPr/>
        <a:lstStyle/>
        <a:p>
          <a:endParaRPr lang="ru-RU"/>
        </a:p>
      </dgm:t>
    </dgm:pt>
    <dgm:pt modelId="{3E8CD682-B9E9-4CD2-AA12-04B8D1CD6AF4}" type="pres">
      <dgm:prSet presAssocID="{0AA35095-5F6C-4C4F-BFC5-C72691CF807A}" presName="dstNode" presStyleLbl="node1" presStyleIdx="0" presStyleCnt="1"/>
      <dgm:spPr/>
      <dgm:t>
        <a:bodyPr/>
        <a:lstStyle/>
        <a:p>
          <a:endParaRPr lang="ru-RU"/>
        </a:p>
      </dgm:t>
    </dgm:pt>
    <dgm:pt modelId="{5A90C058-E2C0-47BB-9AB4-97006B1D86DA}" type="pres">
      <dgm:prSet presAssocID="{C74C7285-FCFC-472E-AA46-05719433E470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157D5-5E79-4C66-B801-F69C643AA557}" type="pres">
      <dgm:prSet presAssocID="{C74C7285-FCFC-472E-AA46-05719433E470}" presName="accent_1" presStyleCnt="0"/>
      <dgm:spPr/>
      <dgm:t>
        <a:bodyPr/>
        <a:lstStyle/>
        <a:p>
          <a:endParaRPr lang="ru-RU"/>
        </a:p>
      </dgm:t>
    </dgm:pt>
    <dgm:pt modelId="{DE1B3FC7-BECC-4B6A-9CC4-31FB02E5EE20}" type="pres">
      <dgm:prSet presAssocID="{C74C7285-FCFC-472E-AA46-05719433E470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DE263FCD-2F09-4A62-BDFE-26801992FB31}" type="presOf" srcId="{CEEA29DC-4CF3-47BF-8291-C9A30EDEC9E8}" destId="{5ABAA597-EFB2-4ADF-9E36-0E1AD346752F}" srcOrd="0" destOrd="0" presId="urn:microsoft.com/office/officeart/2008/layout/VerticalCurvedList"/>
    <dgm:cxn modelId="{CE0182E0-C582-4180-B510-BF897BD91BB7}" type="presOf" srcId="{0AA35095-5F6C-4C4F-BFC5-C72691CF807A}" destId="{795E2582-8956-46FE-8CFD-2896CAD3814E}" srcOrd="0" destOrd="0" presId="urn:microsoft.com/office/officeart/2008/layout/VerticalCurvedList"/>
    <dgm:cxn modelId="{B8E1E007-8101-43F4-B95D-BC0946F860DB}" type="presOf" srcId="{C74C7285-FCFC-472E-AA46-05719433E470}" destId="{5A90C058-E2C0-47BB-9AB4-97006B1D86DA}" srcOrd="0" destOrd="0" presId="urn:microsoft.com/office/officeart/2008/layout/VerticalCurvedList"/>
    <dgm:cxn modelId="{90B8CD43-CFAF-4DB9-BD27-E707AEF3DE32}" srcId="{0AA35095-5F6C-4C4F-BFC5-C72691CF807A}" destId="{C74C7285-FCFC-472E-AA46-05719433E470}" srcOrd="0" destOrd="0" parTransId="{F61EB250-D3D4-4042-9CE1-F0B223CAB974}" sibTransId="{CEEA29DC-4CF3-47BF-8291-C9A30EDEC9E8}"/>
    <dgm:cxn modelId="{05CBE9FE-A605-42FA-97C3-53805959D9F8}" type="presParOf" srcId="{795E2582-8956-46FE-8CFD-2896CAD3814E}" destId="{8424AA42-C390-4280-A1D6-C633E18F1F1E}" srcOrd="0" destOrd="0" presId="urn:microsoft.com/office/officeart/2008/layout/VerticalCurvedList"/>
    <dgm:cxn modelId="{2009DA31-CDE0-4918-948F-560D0F077211}" type="presParOf" srcId="{8424AA42-C390-4280-A1D6-C633E18F1F1E}" destId="{70019DC8-7A64-4D5B-B1BC-C808242AAC4A}" srcOrd="0" destOrd="0" presId="urn:microsoft.com/office/officeart/2008/layout/VerticalCurvedList"/>
    <dgm:cxn modelId="{8A051E1C-AE83-4105-A725-51433F576A66}" type="presParOf" srcId="{70019DC8-7A64-4D5B-B1BC-C808242AAC4A}" destId="{42C0E083-B65C-4904-A406-728E894EFD2A}" srcOrd="0" destOrd="0" presId="urn:microsoft.com/office/officeart/2008/layout/VerticalCurvedList"/>
    <dgm:cxn modelId="{6FFB30E8-5CEF-4240-BF63-5CD612355A58}" type="presParOf" srcId="{70019DC8-7A64-4D5B-B1BC-C808242AAC4A}" destId="{5ABAA597-EFB2-4ADF-9E36-0E1AD346752F}" srcOrd="1" destOrd="0" presId="urn:microsoft.com/office/officeart/2008/layout/VerticalCurvedList"/>
    <dgm:cxn modelId="{3336BA2D-8962-4D8A-9CD9-BBAE06EEB6D0}" type="presParOf" srcId="{70019DC8-7A64-4D5B-B1BC-C808242AAC4A}" destId="{73F08F4B-FA59-45DA-A548-05B099007761}" srcOrd="2" destOrd="0" presId="urn:microsoft.com/office/officeart/2008/layout/VerticalCurvedList"/>
    <dgm:cxn modelId="{973F6DCE-39F3-4495-B9F9-FEB1B1886E5F}" type="presParOf" srcId="{70019DC8-7A64-4D5B-B1BC-C808242AAC4A}" destId="{3E8CD682-B9E9-4CD2-AA12-04B8D1CD6AF4}" srcOrd="3" destOrd="0" presId="urn:microsoft.com/office/officeart/2008/layout/VerticalCurvedList"/>
    <dgm:cxn modelId="{AF7C9DCA-E1F9-46F6-91DE-9E75E9BF822F}" type="presParOf" srcId="{8424AA42-C390-4280-A1D6-C633E18F1F1E}" destId="{5A90C058-E2C0-47BB-9AB4-97006B1D86DA}" srcOrd="1" destOrd="0" presId="urn:microsoft.com/office/officeart/2008/layout/VerticalCurvedList"/>
    <dgm:cxn modelId="{C88BCD65-5AC6-4480-9570-91F91EE26737}" type="presParOf" srcId="{8424AA42-C390-4280-A1D6-C633E18F1F1E}" destId="{7CD157D5-5E79-4C66-B801-F69C643AA557}" srcOrd="2" destOrd="0" presId="urn:microsoft.com/office/officeart/2008/layout/VerticalCurvedList"/>
    <dgm:cxn modelId="{6B454FD5-23F1-4B72-9F1B-8B17C682F480}" type="presParOf" srcId="{7CD157D5-5E79-4C66-B801-F69C643AA557}" destId="{DE1B3FC7-BECC-4B6A-9CC4-31FB02E5EE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4.xml><?xml version="1.0" encoding="utf-8"?>
<dgm:dataModel xmlns:dgm="http://schemas.openxmlformats.org/drawingml/2006/diagram" xmlns:a="http://schemas.openxmlformats.org/drawingml/2006/main">
  <dgm:ptLst>
    <dgm:pt modelId="{B7EA4E53-AF54-4FD7-921A-6B7967B0257C}" type="doc">
      <dgm:prSet loTypeId="urn:microsoft.com/office/officeart/2008/layout/VerticalCurvedList" loCatId="list" qsTypeId="urn:microsoft.com/office/officeart/2005/8/quickstyle/3d1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BBFDE387-6C9C-468F-A175-2A5647DA98CF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 (услуги среднего профессионального образования  в ГБПОУ «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Медколледж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Минздрава Магаданской области ) - 103,7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010AEB-76D4-40B6-9687-B76C2054AACF}" type="parTrans" cxnId="{76B1F5A2-935C-4FE6-BE85-E7338CBA43D4}">
      <dgm:prSet/>
      <dgm:spPr/>
      <dgm:t>
        <a:bodyPr/>
        <a:lstStyle/>
        <a:p>
          <a:endParaRPr lang="ru-RU"/>
        </a:p>
      </dgm:t>
    </dgm:pt>
    <dgm:pt modelId="{AC363F3E-6B75-4324-B731-02AA51271D65}" type="sibTrans" cxnId="{76B1F5A2-935C-4FE6-BE85-E7338CBA43D4}">
      <dgm:prSet/>
      <dgm:spPr/>
      <dgm:t>
        <a:bodyPr/>
        <a:lstStyle/>
        <a:p>
          <a:endParaRPr lang="ru-RU"/>
        </a:p>
      </dgm:t>
    </dgm:pt>
    <dgm:pt modelId="{68DC8A55-584A-4DF5-A318-6DF1FB676807}" type="pres">
      <dgm:prSet presAssocID="{B7EA4E53-AF54-4FD7-921A-6B7967B0257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A931182-64AE-48D9-99DF-9B9447EA8DFB}" type="pres">
      <dgm:prSet presAssocID="{B7EA4E53-AF54-4FD7-921A-6B7967B0257C}" presName="Name1" presStyleCnt="0"/>
      <dgm:spPr/>
      <dgm:t>
        <a:bodyPr/>
        <a:lstStyle/>
        <a:p>
          <a:endParaRPr lang="ru-RU"/>
        </a:p>
      </dgm:t>
    </dgm:pt>
    <dgm:pt modelId="{A621F0F8-9129-4EC0-9957-B1ED70887F19}" type="pres">
      <dgm:prSet presAssocID="{B7EA4E53-AF54-4FD7-921A-6B7967B0257C}" presName="cycle" presStyleCnt="0"/>
      <dgm:spPr/>
      <dgm:t>
        <a:bodyPr/>
        <a:lstStyle/>
        <a:p>
          <a:endParaRPr lang="ru-RU"/>
        </a:p>
      </dgm:t>
    </dgm:pt>
    <dgm:pt modelId="{543CE8BF-863D-4271-A925-004E35DEB0ED}" type="pres">
      <dgm:prSet presAssocID="{B7EA4E53-AF54-4FD7-921A-6B7967B0257C}" presName="srcNode" presStyleLbl="node1" presStyleIdx="0" presStyleCnt="1"/>
      <dgm:spPr/>
      <dgm:t>
        <a:bodyPr/>
        <a:lstStyle/>
        <a:p>
          <a:endParaRPr lang="ru-RU"/>
        </a:p>
      </dgm:t>
    </dgm:pt>
    <dgm:pt modelId="{456E1C58-87FE-46B7-A5A1-0974441BCDAE}" type="pres">
      <dgm:prSet presAssocID="{B7EA4E53-AF54-4FD7-921A-6B7967B0257C}" presName="conn" presStyleLbl="parChTrans1D2" presStyleIdx="0" presStyleCnt="1"/>
      <dgm:spPr/>
      <dgm:t>
        <a:bodyPr/>
        <a:lstStyle/>
        <a:p>
          <a:endParaRPr lang="ru-RU"/>
        </a:p>
      </dgm:t>
    </dgm:pt>
    <dgm:pt modelId="{321765B2-BC0D-43B2-80A0-F2312A71483D}" type="pres">
      <dgm:prSet presAssocID="{B7EA4E53-AF54-4FD7-921A-6B7967B0257C}" presName="extraNode" presStyleLbl="node1" presStyleIdx="0" presStyleCnt="1"/>
      <dgm:spPr/>
      <dgm:t>
        <a:bodyPr/>
        <a:lstStyle/>
        <a:p>
          <a:endParaRPr lang="ru-RU"/>
        </a:p>
      </dgm:t>
    </dgm:pt>
    <dgm:pt modelId="{279DEB88-4B6F-4237-8B4E-C58BBA81DB22}" type="pres">
      <dgm:prSet presAssocID="{B7EA4E53-AF54-4FD7-921A-6B7967B0257C}" presName="dstNode" presStyleLbl="node1" presStyleIdx="0" presStyleCnt="1"/>
      <dgm:spPr/>
      <dgm:t>
        <a:bodyPr/>
        <a:lstStyle/>
        <a:p>
          <a:endParaRPr lang="ru-RU"/>
        </a:p>
      </dgm:t>
    </dgm:pt>
    <dgm:pt modelId="{57050C32-398F-408D-AE4D-3883C78B037E}" type="pres">
      <dgm:prSet presAssocID="{BBFDE387-6C9C-468F-A175-2A5647DA98CF}" presName="text_1" presStyleLbl="node1" presStyleIdx="0" presStyleCnt="1" custScaleY="113973" custLinFactNeighborX="-60" custLinFactNeighborY="-14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02057-845E-4378-826E-3B50EA630B4B}" type="pres">
      <dgm:prSet presAssocID="{BBFDE387-6C9C-468F-A175-2A5647DA98CF}" presName="accent_1" presStyleCnt="0"/>
      <dgm:spPr/>
      <dgm:t>
        <a:bodyPr/>
        <a:lstStyle/>
        <a:p>
          <a:endParaRPr lang="ru-RU"/>
        </a:p>
      </dgm:t>
    </dgm:pt>
    <dgm:pt modelId="{0EB5CC4F-859F-4405-A132-27A2FBF4BD4D}" type="pres">
      <dgm:prSet presAssocID="{BBFDE387-6C9C-468F-A175-2A5647DA98CF}" presName="accentRepeatNode" presStyleLbl="solidFgAcc1" presStyleIdx="0" presStyleCnt="1" custLinFactNeighborY="-4260"/>
      <dgm:spPr/>
      <dgm:t>
        <a:bodyPr/>
        <a:lstStyle/>
        <a:p>
          <a:endParaRPr lang="ru-RU"/>
        </a:p>
      </dgm:t>
    </dgm:pt>
  </dgm:ptLst>
  <dgm:cxnLst>
    <dgm:cxn modelId="{76B1F5A2-935C-4FE6-BE85-E7338CBA43D4}" srcId="{B7EA4E53-AF54-4FD7-921A-6B7967B0257C}" destId="{BBFDE387-6C9C-468F-A175-2A5647DA98CF}" srcOrd="0" destOrd="0" parTransId="{0B010AEB-76D4-40B6-9687-B76C2054AACF}" sibTransId="{AC363F3E-6B75-4324-B731-02AA51271D65}"/>
    <dgm:cxn modelId="{93BE16C9-00A0-42F0-B400-35F622FEB29C}" type="presOf" srcId="{BBFDE387-6C9C-468F-A175-2A5647DA98CF}" destId="{57050C32-398F-408D-AE4D-3883C78B037E}" srcOrd="0" destOrd="0" presId="urn:microsoft.com/office/officeart/2008/layout/VerticalCurvedList"/>
    <dgm:cxn modelId="{C0B69A52-C6ED-45C4-B05A-497ED8AAA7A7}" type="presOf" srcId="{AC363F3E-6B75-4324-B731-02AA51271D65}" destId="{456E1C58-87FE-46B7-A5A1-0974441BCDAE}" srcOrd="0" destOrd="0" presId="urn:microsoft.com/office/officeart/2008/layout/VerticalCurvedList"/>
    <dgm:cxn modelId="{618880C4-5593-4F63-909C-DDE977A28963}" type="presOf" srcId="{B7EA4E53-AF54-4FD7-921A-6B7967B0257C}" destId="{68DC8A55-584A-4DF5-A318-6DF1FB676807}" srcOrd="0" destOrd="0" presId="urn:microsoft.com/office/officeart/2008/layout/VerticalCurvedList"/>
    <dgm:cxn modelId="{EBDC8394-8547-4739-B6DD-A1A7AA14C9FC}" type="presParOf" srcId="{68DC8A55-584A-4DF5-A318-6DF1FB676807}" destId="{FA931182-64AE-48D9-99DF-9B9447EA8DFB}" srcOrd="0" destOrd="0" presId="urn:microsoft.com/office/officeart/2008/layout/VerticalCurvedList"/>
    <dgm:cxn modelId="{1413DFA6-BACC-4C21-990E-9E7F411A0C60}" type="presParOf" srcId="{FA931182-64AE-48D9-99DF-9B9447EA8DFB}" destId="{A621F0F8-9129-4EC0-9957-B1ED70887F19}" srcOrd="0" destOrd="0" presId="urn:microsoft.com/office/officeart/2008/layout/VerticalCurvedList"/>
    <dgm:cxn modelId="{5CB8C4D6-467F-4C0D-9938-E80647B76D4C}" type="presParOf" srcId="{A621F0F8-9129-4EC0-9957-B1ED70887F19}" destId="{543CE8BF-863D-4271-A925-004E35DEB0ED}" srcOrd="0" destOrd="0" presId="urn:microsoft.com/office/officeart/2008/layout/VerticalCurvedList"/>
    <dgm:cxn modelId="{A9DE2370-D985-4AA2-8D6E-DDEC6F95F9EC}" type="presParOf" srcId="{A621F0F8-9129-4EC0-9957-B1ED70887F19}" destId="{456E1C58-87FE-46B7-A5A1-0974441BCDAE}" srcOrd="1" destOrd="0" presId="urn:microsoft.com/office/officeart/2008/layout/VerticalCurvedList"/>
    <dgm:cxn modelId="{1498BFA2-D7F1-4C0B-B62C-11E925C23500}" type="presParOf" srcId="{A621F0F8-9129-4EC0-9957-B1ED70887F19}" destId="{321765B2-BC0D-43B2-80A0-F2312A71483D}" srcOrd="2" destOrd="0" presId="urn:microsoft.com/office/officeart/2008/layout/VerticalCurvedList"/>
    <dgm:cxn modelId="{FD6E70A5-BDAB-448F-BC30-EF17A4FCE073}" type="presParOf" srcId="{A621F0F8-9129-4EC0-9957-B1ED70887F19}" destId="{279DEB88-4B6F-4237-8B4E-C58BBA81DB22}" srcOrd="3" destOrd="0" presId="urn:microsoft.com/office/officeart/2008/layout/VerticalCurvedList"/>
    <dgm:cxn modelId="{60EE1287-B02A-4828-93DD-B58763643B3C}" type="presParOf" srcId="{FA931182-64AE-48D9-99DF-9B9447EA8DFB}" destId="{57050C32-398F-408D-AE4D-3883C78B037E}" srcOrd="1" destOrd="0" presId="urn:microsoft.com/office/officeart/2008/layout/VerticalCurvedList"/>
    <dgm:cxn modelId="{C74B7C59-F31A-4648-8644-7C0513EDF6D9}" type="presParOf" srcId="{FA931182-64AE-48D9-99DF-9B9447EA8DFB}" destId="{AC702057-845E-4378-826E-3B50EA630B4B}" srcOrd="2" destOrd="0" presId="urn:microsoft.com/office/officeart/2008/layout/VerticalCurvedList"/>
    <dgm:cxn modelId="{B642D92B-02F4-414D-AA29-25640AFF7E65}" type="presParOf" srcId="{AC702057-845E-4378-826E-3B50EA630B4B}" destId="{0EB5CC4F-859F-4405-A132-27A2FBF4BD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5.xml><?xml version="1.0" encoding="utf-8"?>
<dgm:dataModel xmlns:dgm="http://schemas.openxmlformats.org/drawingml/2006/diagram" xmlns:a="http://schemas.openxmlformats.org/drawingml/2006/main">
  <dgm:ptLst>
    <dgm:pt modelId="{098D89A1-C7F0-4034-8C90-D140EBF0605F}" type="doc">
      <dgm:prSet loTypeId="urn:microsoft.com/office/officeart/2008/layout/VerticalCurvedList" loCatId="list" qsTypeId="urn:microsoft.com/office/officeart/2005/8/quickstyle/3d1" qsCatId="3D" csTypeId="urn:microsoft.com/office/officeart/2005/8/colors/accent4_1" csCatId="accent4"/>
      <dgm:spPr/>
      <dgm:t>
        <a:bodyPr/>
        <a:lstStyle/>
        <a:p>
          <a:endParaRPr lang="ru-RU"/>
        </a:p>
      </dgm:t>
    </dgm:pt>
    <dgm:pt modelId="{650CC5E4-1444-4213-ACCC-18677AEE1B66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Стационарная  медицинская помощь - 998,4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E0D7E0-62C0-406D-8E64-037ECD5FF9A2}" type="parTrans" cxnId="{8A63D622-438F-4828-9D0D-913B4EDE9D44}">
      <dgm:prSet/>
      <dgm:spPr/>
      <dgm:t>
        <a:bodyPr/>
        <a:lstStyle/>
        <a:p>
          <a:endParaRPr lang="ru-RU"/>
        </a:p>
      </dgm:t>
    </dgm:pt>
    <dgm:pt modelId="{84553DBD-26EE-46FB-9FDB-FA13B5A818F3}" type="sibTrans" cxnId="{8A63D622-438F-4828-9D0D-913B4EDE9D44}">
      <dgm:prSet/>
      <dgm:spPr/>
      <dgm:t>
        <a:bodyPr/>
        <a:lstStyle/>
        <a:p>
          <a:endParaRPr lang="ru-RU"/>
        </a:p>
      </dgm:t>
    </dgm:pt>
    <dgm:pt modelId="{41A6206D-453D-412B-A805-CDA450AECCAB}" type="pres">
      <dgm:prSet presAssocID="{098D89A1-C7F0-4034-8C90-D140EBF0605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D87B1C2-9C4C-4D46-BE29-E01840A61D7A}" type="pres">
      <dgm:prSet presAssocID="{098D89A1-C7F0-4034-8C90-D140EBF0605F}" presName="Name1" presStyleCnt="0"/>
      <dgm:spPr/>
      <dgm:t>
        <a:bodyPr/>
        <a:lstStyle/>
        <a:p>
          <a:endParaRPr lang="ru-RU"/>
        </a:p>
      </dgm:t>
    </dgm:pt>
    <dgm:pt modelId="{8CFD73C9-9E50-4224-A213-8B14C4B94301}" type="pres">
      <dgm:prSet presAssocID="{098D89A1-C7F0-4034-8C90-D140EBF0605F}" presName="cycle" presStyleCnt="0"/>
      <dgm:spPr/>
      <dgm:t>
        <a:bodyPr/>
        <a:lstStyle/>
        <a:p>
          <a:endParaRPr lang="ru-RU"/>
        </a:p>
      </dgm:t>
    </dgm:pt>
    <dgm:pt modelId="{48DDCDC0-51E3-45A4-B161-1FBEDF7757B6}" type="pres">
      <dgm:prSet presAssocID="{098D89A1-C7F0-4034-8C90-D140EBF0605F}" presName="srcNode" presStyleLbl="node1" presStyleIdx="0" presStyleCnt="1"/>
      <dgm:spPr/>
      <dgm:t>
        <a:bodyPr/>
        <a:lstStyle/>
        <a:p>
          <a:endParaRPr lang="ru-RU"/>
        </a:p>
      </dgm:t>
    </dgm:pt>
    <dgm:pt modelId="{69A878BE-CABF-41B7-97B8-F0A0AA1C11D8}" type="pres">
      <dgm:prSet presAssocID="{098D89A1-C7F0-4034-8C90-D140EBF0605F}" presName="conn" presStyleLbl="parChTrans1D2" presStyleIdx="0" presStyleCnt="1"/>
      <dgm:spPr/>
      <dgm:t>
        <a:bodyPr/>
        <a:lstStyle/>
        <a:p>
          <a:endParaRPr lang="ru-RU"/>
        </a:p>
      </dgm:t>
    </dgm:pt>
    <dgm:pt modelId="{93961F46-39E7-48A9-9A11-BD8B38F9EBD8}" type="pres">
      <dgm:prSet presAssocID="{098D89A1-C7F0-4034-8C90-D140EBF0605F}" presName="extraNode" presStyleLbl="node1" presStyleIdx="0" presStyleCnt="1"/>
      <dgm:spPr/>
      <dgm:t>
        <a:bodyPr/>
        <a:lstStyle/>
        <a:p>
          <a:endParaRPr lang="ru-RU"/>
        </a:p>
      </dgm:t>
    </dgm:pt>
    <dgm:pt modelId="{EB18CC96-4041-4140-A2D4-D213544F5D7A}" type="pres">
      <dgm:prSet presAssocID="{098D89A1-C7F0-4034-8C90-D140EBF0605F}" presName="dstNode" presStyleLbl="node1" presStyleIdx="0" presStyleCnt="1"/>
      <dgm:spPr/>
      <dgm:t>
        <a:bodyPr/>
        <a:lstStyle/>
        <a:p>
          <a:endParaRPr lang="ru-RU"/>
        </a:p>
      </dgm:t>
    </dgm:pt>
    <dgm:pt modelId="{910BB5B2-0928-4F2C-921E-BE8E901F1B16}" type="pres">
      <dgm:prSet presAssocID="{650CC5E4-1444-4213-ACCC-18677AEE1B66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D7A64-9DC4-4103-9A28-F55B61B67682}" type="pres">
      <dgm:prSet presAssocID="{650CC5E4-1444-4213-ACCC-18677AEE1B66}" presName="accent_1" presStyleCnt="0"/>
      <dgm:spPr/>
      <dgm:t>
        <a:bodyPr/>
        <a:lstStyle/>
        <a:p>
          <a:endParaRPr lang="ru-RU"/>
        </a:p>
      </dgm:t>
    </dgm:pt>
    <dgm:pt modelId="{BAE27D96-6AEB-4DAD-B095-07ED894AD271}" type="pres">
      <dgm:prSet presAssocID="{650CC5E4-1444-4213-ACCC-18677AEE1B66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03ED7413-1861-4093-B875-1E834A1C4C9B}" type="presOf" srcId="{650CC5E4-1444-4213-ACCC-18677AEE1B66}" destId="{910BB5B2-0928-4F2C-921E-BE8E901F1B16}" srcOrd="0" destOrd="0" presId="urn:microsoft.com/office/officeart/2008/layout/VerticalCurvedList"/>
    <dgm:cxn modelId="{6CE3D337-953E-4589-BE08-58DDDE66BB86}" type="presOf" srcId="{84553DBD-26EE-46FB-9FDB-FA13B5A818F3}" destId="{69A878BE-CABF-41B7-97B8-F0A0AA1C11D8}" srcOrd="0" destOrd="0" presId="urn:microsoft.com/office/officeart/2008/layout/VerticalCurvedList"/>
    <dgm:cxn modelId="{8A63D622-438F-4828-9D0D-913B4EDE9D44}" srcId="{098D89A1-C7F0-4034-8C90-D140EBF0605F}" destId="{650CC5E4-1444-4213-ACCC-18677AEE1B66}" srcOrd="0" destOrd="0" parTransId="{D0E0D7E0-62C0-406D-8E64-037ECD5FF9A2}" sibTransId="{84553DBD-26EE-46FB-9FDB-FA13B5A818F3}"/>
    <dgm:cxn modelId="{0521755B-5B5D-4270-ABCB-6990B6E1FA7F}" type="presOf" srcId="{098D89A1-C7F0-4034-8C90-D140EBF0605F}" destId="{41A6206D-453D-412B-A805-CDA450AECCAB}" srcOrd="0" destOrd="0" presId="urn:microsoft.com/office/officeart/2008/layout/VerticalCurvedList"/>
    <dgm:cxn modelId="{ADE4454F-8D8B-4D7C-9FD7-41E3095E8D83}" type="presParOf" srcId="{41A6206D-453D-412B-A805-CDA450AECCAB}" destId="{9D87B1C2-9C4C-4D46-BE29-E01840A61D7A}" srcOrd="0" destOrd="0" presId="urn:microsoft.com/office/officeart/2008/layout/VerticalCurvedList"/>
    <dgm:cxn modelId="{13A3E02C-8296-4DF9-A294-A754F8845730}" type="presParOf" srcId="{9D87B1C2-9C4C-4D46-BE29-E01840A61D7A}" destId="{8CFD73C9-9E50-4224-A213-8B14C4B94301}" srcOrd="0" destOrd="0" presId="urn:microsoft.com/office/officeart/2008/layout/VerticalCurvedList"/>
    <dgm:cxn modelId="{4FE86131-CACE-4C6C-82A2-8DC67EDA91FF}" type="presParOf" srcId="{8CFD73C9-9E50-4224-A213-8B14C4B94301}" destId="{48DDCDC0-51E3-45A4-B161-1FBEDF7757B6}" srcOrd="0" destOrd="0" presId="urn:microsoft.com/office/officeart/2008/layout/VerticalCurvedList"/>
    <dgm:cxn modelId="{0E15FFA8-DB0F-4AAB-9414-F2860ADCF9F9}" type="presParOf" srcId="{8CFD73C9-9E50-4224-A213-8B14C4B94301}" destId="{69A878BE-CABF-41B7-97B8-F0A0AA1C11D8}" srcOrd="1" destOrd="0" presId="urn:microsoft.com/office/officeart/2008/layout/VerticalCurvedList"/>
    <dgm:cxn modelId="{13C831C7-0FE5-4E24-B2AC-AA4305DDF4C9}" type="presParOf" srcId="{8CFD73C9-9E50-4224-A213-8B14C4B94301}" destId="{93961F46-39E7-48A9-9A11-BD8B38F9EBD8}" srcOrd="2" destOrd="0" presId="urn:microsoft.com/office/officeart/2008/layout/VerticalCurvedList"/>
    <dgm:cxn modelId="{32C66B14-C0A9-4B37-B043-1AD08A86E0C6}" type="presParOf" srcId="{8CFD73C9-9E50-4224-A213-8B14C4B94301}" destId="{EB18CC96-4041-4140-A2D4-D213544F5D7A}" srcOrd="3" destOrd="0" presId="urn:microsoft.com/office/officeart/2008/layout/VerticalCurvedList"/>
    <dgm:cxn modelId="{A7FE3AC6-861B-4877-95A7-6965626F928A}" type="presParOf" srcId="{9D87B1C2-9C4C-4D46-BE29-E01840A61D7A}" destId="{910BB5B2-0928-4F2C-921E-BE8E901F1B16}" srcOrd="1" destOrd="0" presId="urn:microsoft.com/office/officeart/2008/layout/VerticalCurvedList"/>
    <dgm:cxn modelId="{A002B99A-9A69-4E4E-9D64-92D81DDBA7A1}" type="presParOf" srcId="{9D87B1C2-9C4C-4D46-BE29-E01840A61D7A}" destId="{645D7A64-9DC4-4103-9A28-F55B61B67682}" srcOrd="2" destOrd="0" presId="urn:microsoft.com/office/officeart/2008/layout/VerticalCurvedList"/>
    <dgm:cxn modelId="{347089FC-7425-447D-B4B0-E8C1152D69FD}" type="presParOf" srcId="{645D7A64-9DC4-4103-9A28-F55B61B67682}" destId="{BAE27D96-6AEB-4DAD-B095-07ED894AD2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6.xml><?xml version="1.0" encoding="utf-8"?>
<dgm:dataModel xmlns:dgm="http://schemas.openxmlformats.org/drawingml/2006/diagram" xmlns:a="http://schemas.openxmlformats.org/drawingml/2006/main">
  <dgm:ptLst>
    <dgm:pt modelId="{BE0E8505-C25E-4ABB-B525-31C59D98DD7D}" type="doc">
      <dgm:prSet loTypeId="urn:microsoft.com/office/officeart/2008/layout/VerticalCurvedList" loCatId="list" qsTypeId="urn:microsoft.com/office/officeart/2005/8/quickstyle/3d1" qsCatId="3D" csTypeId="urn:microsoft.com/office/officeart/2005/8/colors/accent4_1" csCatId="accent4"/>
      <dgm:spPr/>
      <dgm:t>
        <a:bodyPr/>
        <a:lstStyle/>
        <a:p>
          <a:endParaRPr lang="ru-RU"/>
        </a:p>
      </dgm:t>
    </dgm:pt>
    <dgm:pt modelId="{2524A271-9224-44E3-A93E-2A2DCB6305B5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Амбулаторная медицинская помощь - 320,0 млн .рублей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A45DB-70D5-4E6B-B2AD-F0E9012D029B}" type="parTrans" cxnId="{973A8D3D-0719-4D64-9038-FCE357AB278A}">
      <dgm:prSet/>
      <dgm:spPr/>
      <dgm:t>
        <a:bodyPr/>
        <a:lstStyle/>
        <a:p>
          <a:endParaRPr lang="ru-RU"/>
        </a:p>
      </dgm:t>
    </dgm:pt>
    <dgm:pt modelId="{3F0FEB61-72DB-46AA-AB97-F5DF33919290}" type="sibTrans" cxnId="{973A8D3D-0719-4D64-9038-FCE357AB278A}">
      <dgm:prSet/>
      <dgm:spPr/>
      <dgm:t>
        <a:bodyPr/>
        <a:lstStyle/>
        <a:p>
          <a:endParaRPr lang="ru-RU"/>
        </a:p>
      </dgm:t>
    </dgm:pt>
    <dgm:pt modelId="{042211D9-BBEA-4E23-A7D5-57333BFB8FC7}" type="pres">
      <dgm:prSet presAssocID="{BE0E8505-C25E-4ABB-B525-31C59D98DD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B23546E-6179-41DE-B3AB-6D5C321B748C}" type="pres">
      <dgm:prSet presAssocID="{BE0E8505-C25E-4ABB-B525-31C59D98DD7D}" presName="Name1" presStyleCnt="0"/>
      <dgm:spPr/>
      <dgm:t>
        <a:bodyPr/>
        <a:lstStyle/>
        <a:p>
          <a:endParaRPr lang="ru-RU"/>
        </a:p>
      </dgm:t>
    </dgm:pt>
    <dgm:pt modelId="{8822956E-BAA4-41A1-9C91-F9095226331B}" type="pres">
      <dgm:prSet presAssocID="{BE0E8505-C25E-4ABB-B525-31C59D98DD7D}" presName="cycle" presStyleCnt="0"/>
      <dgm:spPr/>
      <dgm:t>
        <a:bodyPr/>
        <a:lstStyle/>
        <a:p>
          <a:endParaRPr lang="ru-RU"/>
        </a:p>
      </dgm:t>
    </dgm:pt>
    <dgm:pt modelId="{556AA625-EE6F-4D63-AA4F-66843B647B49}" type="pres">
      <dgm:prSet presAssocID="{BE0E8505-C25E-4ABB-B525-31C59D98DD7D}" presName="srcNode" presStyleLbl="node1" presStyleIdx="0" presStyleCnt="1"/>
      <dgm:spPr/>
      <dgm:t>
        <a:bodyPr/>
        <a:lstStyle/>
        <a:p>
          <a:endParaRPr lang="ru-RU"/>
        </a:p>
      </dgm:t>
    </dgm:pt>
    <dgm:pt modelId="{1A974E43-7B92-4362-830E-C0AF31C32EAE}" type="pres">
      <dgm:prSet presAssocID="{BE0E8505-C25E-4ABB-B525-31C59D98DD7D}" presName="conn" presStyleLbl="parChTrans1D2" presStyleIdx="0" presStyleCnt="1"/>
      <dgm:spPr/>
      <dgm:t>
        <a:bodyPr/>
        <a:lstStyle/>
        <a:p>
          <a:endParaRPr lang="ru-RU"/>
        </a:p>
      </dgm:t>
    </dgm:pt>
    <dgm:pt modelId="{9E938570-2F86-4F60-8EE1-6FA8A330A698}" type="pres">
      <dgm:prSet presAssocID="{BE0E8505-C25E-4ABB-B525-31C59D98DD7D}" presName="extraNode" presStyleLbl="node1" presStyleIdx="0" presStyleCnt="1"/>
      <dgm:spPr/>
      <dgm:t>
        <a:bodyPr/>
        <a:lstStyle/>
        <a:p>
          <a:endParaRPr lang="ru-RU"/>
        </a:p>
      </dgm:t>
    </dgm:pt>
    <dgm:pt modelId="{8A93B411-66D8-4D7B-8759-41627B83C240}" type="pres">
      <dgm:prSet presAssocID="{BE0E8505-C25E-4ABB-B525-31C59D98DD7D}" presName="dstNode" presStyleLbl="node1" presStyleIdx="0" presStyleCnt="1"/>
      <dgm:spPr/>
      <dgm:t>
        <a:bodyPr/>
        <a:lstStyle/>
        <a:p>
          <a:endParaRPr lang="ru-RU"/>
        </a:p>
      </dgm:t>
    </dgm:pt>
    <dgm:pt modelId="{ED2C7018-2A1A-4F41-BC05-FB2F365576CC}" type="pres">
      <dgm:prSet presAssocID="{2524A271-9224-44E3-A93E-2A2DCB6305B5}" presName="text_1" presStyleLbl="node1" presStyleIdx="0" presStyleCnt="1" custLinFactNeighborX="0" custLinFactNeighborY="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1B8AE-E318-4915-8621-808DA5BD210B}" type="pres">
      <dgm:prSet presAssocID="{2524A271-9224-44E3-A93E-2A2DCB6305B5}" presName="accent_1" presStyleCnt="0"/>
      <dgm:spPr/>
      <dgm:t>
        <a:bodyPr/>
        <a:lstStyle/>
        <a:p>
          <a:endParaRPr lang="ru-RU"/>
        </a:p>
      </dgm:t>
    </dgm:pt>
    <dgm:pt modelId="{9AFCC6BC-F19F-4ED4-801D-651CDED2954B}" type="pres">
      <dgm:prSet presAssocID="{2524A271-9224-44E3-A93E-2A2DCB6305B5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F296D1C9-B445-44AF-A58D-7A28290B0DD4}" type="presOf" srcId="{3F0FEB61-72DB-46AA-AB97-F5DF33919290}" destId="{1A974E43-7B92-4362-830E-C0AF31C32EAE}" srcOrd="0" destOrd="0" presId="urn:microsoft.com/office/officeart/2008/layout/VerticalCurvedList"/>
    <dgm:cxn modelId="{93455E2F-54BF-4427-B93E-86D621D5B698}" type="presOf" srcId="{BE0E8505-C25E-4ABB-B525-31C59D98DD7D}" destId="{042211D9-BBEA-4E23-A7D5-57333BFB8FC7}" srcOrd="0" destOrd="0" presId="urn:microsoft.com/office/officeart/2008/layout/VerticalCurvedList"/>
    <dgm:cxn modelId="{991215B6-456E-4E80-A78D-8B9F8733C139}" type="presOf" srcId="{2524A271-9224-44E3-A93E-2A2DCB6305B5}" destId="{ED2C7018-2A1A-4F41-BC05-FB2F365576CC}" srcOrd="0" destOrd="0" presId="urn:microsoft.com/office/officeart/2008/layout/VerticalCurvedList"/>
    <dgm:cxn modelId="{973A8D3D-0719-4D64-9038-FCE357AB278A}" srcId="{BE0E8505-C25E-4ABB-B525-31C59D98DD7D}" destId="{2524A271-9224-44E3-A93E-2A2DCB6305B5}" srcOrd="0" destOrd="0" parTransId="{756A45DB-70D5-4E6B-B2AD-F0E9012D029B}" sibTransId="{3F0FEB61-72DB-46AA-AB97-F5DF33919290}"/>
    <dgm:cxn modelId="{43D8C6E5-F494-4F4B-BB30-2D9F43BBF214}" type="presParOf" srcId="{042211D9-BBEA-4E23-A7D5-57333BFB8FC7}" destId="{CB23546E-6179-41DE-B3AB-6D5C321B748C}" srcOrd="0" destOrd="0" presId="urn:microsoft.com/office/officeart/2008/layout/VerticalCurvedList"/>
    <dgm:cxn modelId="{90659FB1-7CFD-4233-916C-6477B6D3FD11}" type="presParOf" srcId="{CB23546E-6179-41DE-B3AB-6D5C321B748C}" destId="{8822956E-BAA4-41A1-9C91-F9095226331B}" srcOrd="0" destOrd="0" presId="urn:microsoft.com/office/officeart/2008/layout/VerticalCurvedList"/>
    <dgm:cxn modelId="{9FFA0D40-737E-46B5-94B7-6BC074E52B15}" type="presParOf" srcId="{8822956E-BAA4-41A1-9C91-F9095226331B}" destId="{556AA625-EE6F-4D63-AA4F-66843B647B49}" srcOrd="0" destOrd="0" presId="urn:microsoft.com/office/officeart/2008/layout/VerticalCurvedList"/>
    <dgm:cxn modelId="{98A46B96-B7A9-4D72-8120-DF65CBFA2757}" type="presParOf" srcId="{8822956E-BAA4-41A1-9C91-F9095226331B}" destId="{1A974E43-7B92-4362-830E-C0AF31C32EAE}" srcOrd="1" destOrd="0" presId="urn:microsoft.com/office/officeart/2008/layout/VerticalCurvedList"/>
    <dgm:cxn modelId="{C6DFF886-D45B-4AB6-8638-7EBDFB6CABC2}" type="presParOf" srcId="{8822956E-BAA4-41A1-9C91-F9095226331B}" destId="{9E938570-2F86-4F60-8EE1-6FA8A330A698}" srcOrd="2" destOrd="0" presId="urn:microsoft.com/office/officeart/2008/layout/VerticalCurvedList"/>
    <dgm:cxn modelId="{B193A642-E7BC-458D-9C05-D76C72A1671F}" type="presParOf" srcId="{8822956E-BAA4-41A1-9C91-F9095226331B}" destId="{8A93B411-66D8-4D7B-8759-41627B83C240}" srcOrd="3" destOrd="0" presId="urn:microsoft.com/office/officeart/2008/layout/VerticalCurvedList"/>
    <dgm:cxn modelId="{BC28F514-8614-4D83-8A11-D9B4B3A05D13}" type="presParOf" srcId="{CB23546E-6179-41DE-B3AB-6D5C321B748C}" destId="{ED2C7018-2A1A-4F41-BC05-FB2F365576CC}" srcOrd="1" destOrd="0" presId="urn:microsoft.com/office/officeart/2008/layout/VerticalCurvedList"/>
    <dgm:cxn modelId="{C12E6A4C-FB6E-454A-A5F6-551FD03FA127}" type="presParOf" srcId="{CB23546E-6179-41DE-B3AB-6D5C321B748C}" destId="{6241B8AE-E318-4915-8621-808DA5BD210B}" srcOrd="2" destOrd="0" presId="urn:microsoft.com/office/officeart/2008/layout/VerticalCurvedList"/>
    <dgm:cxn modelId="{CFBB7B77-1BE5-4FC4-BBDA-B7ABA92CB3DF}" type="presParOf" srcId="{6241B8AE-E318-4915-8621-808DA5BD210B}" destId="{9AFCC6BC-F19F-4ED4-801D-651CDED295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7.xml><?xml version="1.0" encoding="utf-8"?>
<dgm:dataModel xmlns:dgm="http://schemas.openxmlformats.org/drawingml/2006/diagram" xmlns:a="http://schemas.openxmlformats.org/drawingml/2006/main">
  <dgm:ptLst>
    <dgm:pt modelId="{A7A2C5CC-D176-44AE-8E36-6C2854C6CD66}" type="doc">
      <dgm:prSet loTypeId="urn:microsoft.com/office/officeart/2008/layout/VerticalCurvedList" loCatId="list" qsTypeId="urn:microsoft.com/office/officeart/2005/8/quickstyle/3d1" qsCatId="3D" csTypeId="urn:microsoft.com/office/officeart/2005/8/colors/accent4_1" csCatId="accent4"/>
      <dgm:spPr/>
      <dgm:t>
        <a:bodyPr/>
        <a:lstStyle/>
        <a:p>
          <a:endParaRPr lang="ru-RU"/>
        </a:p>
      </dgm:t>
    </dgm:pt>
    <dgm:pt modelId="{8BD8AFDA-F3B2-4A2A-8327-976B57CA0E14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Медицинская помощь в дневных стационарах всех типов - 53,1 млн. рублей 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3CE436-35FB-4DBD-B2A9-E263FA51AE4E}" type="parTrans" cxnId="{79936D97-20BD-4A7B-B917-254665AAB7B1}">
      <dgm:prSet/>
      <dgm:spPr/>
      <dgm:t>
        <a:bodyPr/>
        <a:lstStyle/>
        <a:p>
          <a:endParaRPr lang="ru-RU"/>
        </a:p>
      </dgm:t>
    </dgm:pt>
    <dgm:pt modelId="{585F3251-F316-4FFB-8777-A500FA8ED2B2}" type="sibTrans" cxnId="{79936D97-20BD-4A7B-B917-254665AAB7B1}">
      <dgm:prSet/>
      <dgm:spPr/>
      <dgm:t>
        <a:bodyPr/>
        <a:lstStyle/>
        <a:p>
          <a:endParaRPr lang="ru-RU"/>
        </a:p>
      </dgm:t>
    </dgm:pt>
    <dgm:pt modelId="{6CE74538-B69F-467F-BAA6-F71C5EC4668A}" type="pres">
      <dgm:prSet presAssocID="{A7A2C5CC-D176-44AE-8E36-6C2854C6CD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71D6736-BEAD-4E6C-968A-521A19344833}" type="pres">
      <dgm:prSet presAssocID="{A7A2C5CC-D176-44AE-8E36-6C2854C6CD66}" presName="Name1" presStyleCnt="0"/>
      <dgm:spPr/>
      <dgm:t>
        <a:bodyPr/>
        <a:lstStyle/>
        <a:p>
          <a:endParaRPr lang="ru-RU"/>
        </a:p>
      </dgm:t>
    </dgm:pt>
    <dgm:pt modelId="{CBF43F94-3941-4DE9-8D67-4D549AFAD56E}" type="pres">
      <dgm:prSet presAssocID="{A7A2C5CC-D176-44AE-8E36-6C2854C6CD66}" presName="cycle" presStyleCnt="0"/>
      <dgm:spPr/>
      <dgm:t>
        <a:bodyPr/>
        <a:lstStyle/>
        <a:p>
          <a:endParaRPr lang="ru-RU"/>
        </a:p>
      </dgm:t>
    </dgm:pt>
    <dgm:pt modelId="{CE80626F-D652-42C3-A7F7-B89AC44F0395}" type="pres">
      <dgm:prSet presAssocID="{A7A2C5CC-D176-44AE-8E36-6C2854C6CD66}" presName="srcNode" presStyleLbl="node1" presStyleIdx="0" presStyleCnt="1"/>
      <dgm:spPr/>
      <dgm:t>
        <a:bodyPr/>
        <a:lstStyle/>
        <a:p>
          <a:endParaRPr lang="ru-RU"/>
        </a:p>
      </dgm:t>
    </dgm:pt>
    <dgm:pt modelId="{7463A119-6AAD-4962-B923-60600858D76F}" type="pres">
      <dgm:prSet presAssocID="{A7A2C5CC-D176-44AE-8E36-6C2854C6CD66}" presName="conn" presStyleLbl="parChTrans1D2" presStyleIdx="0" presStyleCnt="1"/>
      <dgm:spPr/>
      <dgm:t>
        <a:bodyPr/>
        <a:lstStyle/>
        <a:p>
          <a:endParaRPr lang="ru-RU"/>
        </a:p>
      </dgm:t>
    </dgm:pt>
    <dgm:pt modelId="{CD68E019-7A06-4E05-A798-DB2B33A23B0B}" type="pres">
      <dgm:prSet presAssocID="{A7A2C5CC-D176-44AE-8E36-6C2854C6CD66}" presName="extraNode" presStyleLbl="node1" presStyleIdx="0" presStyleCnt="1"/>
      <dgm:spPr/>
      <dgm:t>
        <a:bodyPr/>
        <a:lstStyle/>
        <a:p>
          <a:endParaRPr lang="ru-RU"/>
        </a:p>
      </dgm:t>
    </dgm:pt>
    <dgm:pt modelId="{6E9786E8-E420-4DEF-8A52-099392B0CB8C}" type="pres">
      <dgm:prSet presAssocID="{A7A2C5CC-D176-44AE-8E36-6C2854C6CD66}" presName="dstNode" presStyleLbl="node1" presStyleIdx="0" presStyleCnt="1"/>
      <dgm:spPr/>
      <dgm:t>
        <a:bodyPr/>
        <a:lstStyle/>
        <a:p>
          <a:endParaRPr lang="ru-RU"/>
        </a:p>
      </dgm:t>
    </dgm:pt>
    <dgm:pt modelId="{F166E805-3239-4189-8AF0-C178ADE5A1F4}" type="pres">
      <dgm:prSet presAssocID="{8BD8AFDA-F3B2-4A2A-8327-976B57CA0E14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EF5BC-B73A-4282-98D4-5098215C9BC5}" type="pres">
      <dgm:prSet presAssocID="{8BD8AFDA-F3B2-4A2A-8327-976B57CA0E14}" presName="accent_1" presStyleCnt="0"/>
      <dgm:spPr/>
      <dgm:t>
        <a:bodyPr/>
        <a:lstStyle/>
        <a:p>
          <a:endParaRPr lang="ru-RU"/>
        </a:p>
      </dgm:t>
    </dgm:pt>
    <dgm:pt modelId="{8AD71926-A0F5-4150-9FA1-60AA0EC7FDF7}" type="pres">
      <dgm:prSet presAssocID="{8BD8AFDA-F3B2-4A2A-8327-976B57CA0E14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F362CB73-ABD3-44FE-AA2C-003877425F68}" type="presOf" srcId="{8BD8AFDA-F3B2-4A2A-8327-976B57CA0E14}" destId="{F166E805-3239-4189-8AF0-C178ADE5A1F4}" srcOrd="0" destOrd="0" presId="urn:microsoft.com/office/officeart/2008/layout/VerticalCurvedList"/>
    <dgm:cxn modelId="{252D4F61-FB2B-492A-A7B0-6954C4B6338B}" type="presOf" srcId="{585F3251-F316-4FFB-8777-A500FA8ED2B2}" destId="{7463A119-6AAD-4962-B923-60600858D76F}" srcOrd="0" destOrd="0" presId="urn:microsoft.com/office/officeart/2008/layout/VerticalCurvedList"/>
    <dgm:cxn modelId="{3E1AB2A4-F39A-4F79-AF18-7BEBBEB6107E}" type="presOf" srcId="{A7A2C5CC-D176-44AE-8E36-6C2854C6CD66}" destId="{6CE74538-B69F-467F-BAA6-F71C5EC4668A}" srcOrd="0" destOrd="0" presId="urn:microsoft.com/office/officeart/2008/layout/VerticalCurvedList"/>
    <dgm:cxn modelId="{79936D97-20BD-4A7B-B917-254665AAB7B1}" srcId="{A7A2C5CC-D176-44AE-8E36-6C2854C6CD66}" destId="{8BD8AFDA-F3B2-4A2A-8327-976B57CA0E14}" srcOrd="0" destOrd="0" parTransId="{FD3CE436-35FB-4DBD-B2A9-E263FA51AE4E}" sibTransId="{585F3251-F316-4FFB-8777-A500FA8ED2B2}"/>
    <dgm:cxn modelId="{955DB3AD-D374-4686-A134-D2350553AC18}" type="presParOf" srcId="{6CE74538-B69F-467F-BAA6-F71C5EC4668A}" destId="{971D6736-BEAD-4E6C-968A-521A19344833}" srcOrd="0" destOrd="0" presId="urn:microsoft.com/office/officeart/2008/layout/VerticalCurvedList"/>
    <dgm:cxn modelId="{D17D6758-59A8-4A2A-990E-ACC299C0784E}" type="presParOf" srcId="{971D6736-BEAD-4E6C-968A-521A19344833}" destId="{CBF43F94-3941-4DE9-8D67-4D549AFAD56E}" srcOrd="0" destOrd="0" presId="urn:microsoft.com/office/officeart/2008/layout/VerticalCurvedList"/>
    <dgm:cxn modelId="{60A960BB-AA28-408D-952D-ED94DAA9081C}" type="presParOf" srcId="{CBF43F94-3941-4DE9-8D67-4D549AFAD56E}" destId="{CE80626F-D652-42C3-A7F7-B89AC44F0395}" srcOrd="0" destOrd="0" presId="urn:microsoft.com/office/officeart/2008/layout/VerticalCurvedList"/>
    <dgm:cxn modelId="{DABC905E-9112-460D-B296-AA433CBDE1A9}" type="presParOf" srcId="{CBF43F94-3941-4DE9-8D67-4D549AFAD56E}" destId="{7463A119-6AAD-4962-B923-60600858D76F}" srcOrd="1" destOrd="0" presId="urn:microsoft.com/office/officeart/2008/layout/VerticalCurvedList"/>
    <dgm:cxn modelId="{DE010EC7-1985-41DD-84B5-46A03CBCF7D1}" type="presParOf" srcId="{CBF43F94-3941-4DE9-8D67-4D549AFAD56E}" destId="{CD68E019-7A06-4E05-A798-DB2B33A23B0B}" srcOrd="2" destOrd="0" presId="urn:microsoft.com/office/officeart/2008/layout/VerticalCurvedList"/>
    <dgm:cxn modelId="{038C7C02-7778-4AD7-B58D-DFA2A68A0AFC}" type="presParOf" srcId="{CBF43F94-3941-4DE9-8D67-4D549AFAD56E}" destId="{6E9786E8-E420-4DEF-8A52-099392B0CB8C}" srcOrd="3" destOrd="0" presId="urn:microsoft.com/office/officeart/2008/layout/VerticalCurvedList"/>
    <dgm:cxn modelId="{80F60BFE-9E52-479A-A35B-9B16F1C38ABC}" type="presParOf" srcId="{971D6736-BEAD-4E6C-968A-521A19344833}" destId="{F166E805-3239-4189-8AF0-C178ADE5A1F4}" srcOrd="1" destOrd="0" presId="urn:microsoft.com/office/officeart/2008/layout/VerticalCurvedList"/>
    <dgm:cxn modelId="{51492F5F-8FF1-4996-9B16-C32637A755BF}" type="presParOf" srcId="{971D6736-BEAD-4E6C-968A-521A19344833}" destId="{3D8EF5BC-B73A-4282-98D4-5098215C9BC5}" srcOrd="2" destOrd="0" presId="urn:microsoft.com/office/officeart/2008/layout/VerticalCurvedList"/>
    <dgm:cxn modelId="{AB1DB3DF-61C8-4C68-AF8B-3DFAF4FAB906}" type="presParOf" srcId="{3D8EF5BC-B73A-4282-98D4-5098215C9BC5}" destId="{8AD71926-A0F5-4150-9FA1-60AA0EC7FD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98.xml><?xml version="1.0" encoding="utf-8"?>
<dgm:dataModel xmlns:dgm="http://schemas.openxmlformats.org/drawingml/2006/diagram" xmlns:a="http://schemas.openxmlformats.org/drawingml/2006/main">
  <dgm:ptLst>
    <dgm:pt modelId="{76B7803D-D77B-4A77-8256-75CF1BA506C9}" type="doc">
      <dgm:prSet loTypeId="urn:microsoft.com/office/officeart/2008/layout/VerticalCurvedList" loCatId="list" qsTypeId="urn:microsoft.com/office/officeart/2005/8/quickstyle/3d1" qsCatId="3D" csTypeId="urn:microsoft.com/office/officeart/2005/8/colors/accent4_1" csCatId="accent4"/>
      <dgm:spPr/>
      <dgm:t>
        <a:bodyPr/>
        <a:lstStyle/>
        <a:p>
          <a:endParaRPr lang="ru-RU"/>
        </a:p>
      </dgm:t>
    </dgm:pt>
    <dgm:pt modelId="{F22690E5-AFF8-4452-A140-0B976EF78F29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Скорая медицинская помощь - 26,4 млн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11AA0-C0C1-437D-8978-A40D7AB12BD9}" type="parTrans" cxnId="{5AFA7A54-052D-41AF-9DFC-546A64976353}">
      <dgm:prSet/>
      <dgm:spPr/>
      <dgm:t>
        <a:bodyPr/>
        <a:lstStyle/>
        <a:p>
          <a:endParaRPr lang="ru-RU"/>
        </a:p>
      </dgm:t>
    </dgm:pt>
    <dgm:pt modelId="{B63B3950-137C-4D0A-AF1F-73067CD271BA}" type="sibTrans" cxnId="{5AFA7A54-052D-41AF-9DFC-546A64976353}">
      <dgm:prSet/>
      <dgm:spPr/>
      <dgm:t>
        <a:bodyPr/>
        <a:lstStyle/>
        <a:p>
          <a:endParaRPr lang="ru-RU"/>
        </a:p>
      </dgm:t>
    </dgm:pt>
    <dgm:pt modelId="{7179AD84-C1C2-45D8-AB5C-9813832A8FE0}" type="pres">
      <dgm:prSet presAssocID="{76B7803D-D77B-4A77-8256-75CF1BA506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8A77A72-FC4A-4A45-9663-77E9A1B1F37E}" type="pres">
      <dgm:prSet presAssocID="{76B7803D-D77B-4A77-8256-75CF1BA506C9}" presName="Name1" presStyleCnt="0"/>
      <dgm:spPr/>
      <dgm:t>
        <a:bodyPr/>
        <a:lstStyle/>
        <a:p>
          <a:endParaRPr lang="ru-RU"/>
        </a:p>
      </dgm:t>
    </dgm:pt>
    <dgm:pt modelId="{CBD5D3B2-F87C-499E-8E37-35EB34B14A89}" type="pres">
      <dgm:prSet presAssocID="{76B7803D-D77B-4A77-8256-75CF1BA506C9}" presName="cycle" presStyleCnt="0"/>
      <dgm:spPr/>
      <dgm:t>
        <a:bodyPr/>
        <a:lstStyle/>
        <a:p>
          <a:endParaRPr lang="ru-RU"/>
        </a:p>
      </dgm:t>
    </dgm:pt>
    <dgm:pt modelId="{B3E8D4B5-6628-4C1F-9081-C7C92193B707}" type="pres">
      <dgm:prSet presAssocID="{76B7803D-D77B-4A77-8256-75CF1BA506C9}" presName="srcNode" presStyleLbl="node1" presStyleIdx="0" presStyleCnt="1"/>
      <dgm:spPr/>
      <dgm:t>
        <a:bodyPr/>
        <a:lstStyle/>
        <a:p>
          <a:endParaRPr lang="ru-RU"/>
        </a:p>
      </dgm:t>
    </dgm:pt>
    <dgm:pt modelId="{E57ADF55-EBC4-4638-A1FA-A6572C6BE52E}" type="pres">
      <dgm:prSet presAssocID="{76B7803D-D77B-4A77-8256-75CF1BA506C9}" presName="conn" presStyleLbl="parChTrans1D2" presStyleIdx="0" presStyleCnt="1"/>
      <dgm:spPr/>
      <dgm:t>
        <a:bodyPr/>
        <a:lstStyle/>
        <a:p>
          <a:endParaRPr lang="ru-RU"/>
        </a:p>
      </dgm:t>
    </dgm:pt>
    <dgm:pt modelId="{0EFC8BCA-08E4-47B1-84C5-95439F46A807}" type="pres">
      <dgm:prSet presAssocID="{76B7803D-D77B-4A77-8256-75CF1BA506C9}" presName="extraNode" presStyleLbl="node1" presStyleIdx="0" presStyleCnt="1"/>
      <dgm:spPr/>
      <dgm:t>
        <a:bodyPr/>
        <a:lstStyle/>
        <a:p>
          <a:endParaRPr lang="ru-RU"/>
        </a:p>
      </dgm:t>
    </dgm:pt>
    <dgm:pt modelId="{54A650A4-3960-42FF-BB98-220AA04DCC8B}" type="pres">
      <dgm:prSet presAssocID="{76B7803D-D77B-4A77-8256-75CF1BA506C9}" presName="dstNode" presStyleLbl="node1" presStyleIdx="0" presStyleCnt="1"/>
      <dgm:spPr/>
      <dgm:t>
        <a:bodyPr/>
        <a:lstStyle/>
        <a:p>
          <a:endParaRPr lang="ru-RU"/>
        </a:p>
      </dgm:t>
    </dgm:pt>
    <dgm:pt modelId="{E17942EE-FCEF-4BA0-816A-B07CD5300F65}" type="pres">
      <dgm:prSet presAssocID="{F22690E5-AFF8-4452-A140-0B976EF78F2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30AE5-F577-47F8-81E8-5EDB481F04FD}" type="pres">
      <dgm:prSet presAssocID="{F22690E5-AFF8-4452-A140-0B976EF78F29}" presName="accent_1" presStyleCnt="0"/>
      <dgm:spPr/>
      <dgm:t>
        <a:bodyPr/>
        <a:lstStyle/>
        <a:p>
          <a:endParaRPr lang="ru-RU"/>
        </a:p>
      </dgm:t>
    </dgm:pt>
    <dgm:pt modelId="{8F84D59D-F55F-4AAB-ABC4-299D99FE33BD}" type="pres">
      <dgm:prSet presAssocID="{F22690E5-AFF8-4452-A140-0B976EF78F29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5BE48DF0-A2A8-46A9-8256-9A4BDFBAF63F}" type="presOf" srcId="{F22690E5-AFF8-4452-A140-0B976EF78F29}" destId="{E17942EE-FCEF-4BA0-816A-B07CD5300F65}" srcOrd="0" destOrd="0" presId="urn:microsoft.com/office/officeart/2008/layout/VerticalCurvedList"/>
    <dgm:cxn modelId="{5AFA7A54-052D-41AF-9DFC-546A64976353}" srcId="{76B7803D-D77B-4A77-8256-75CF1BA506C9}" destId="{F22690E5-AFF8-4452-A140-0B976EF78F29}" srcOrd="0" destOrd="0" parTransId="{38A11AA0-C0C1-437D-8978-A40D7AB12BD9}" sibTransId="{B63B3950-137C-4D0A-AF1F-73067CD271BA}"/>
    <dgm:cxn modelId="{D68FABB8-2DC3-43B5-ABFB-499B6912E60C}" type="presOf" srcId="{76B7803D-D77B-4A77-8256-75CF1BA506C9}" destId="{7179AD84-C1C2-45D8-AB5C-9813832A8FE0}" srcOrd="0" destOrd="0" presId="urn:microsoft.com/office/officeart/2008/layout/VerticalCurvedList"/>
    <dgm:cxn modelId="{990595E0-F96C-4CEE-8FB8-A69B178C0ECC}" type="presOf" srcId="{B63B3950-137C-4D0A-AF1F-73067CD271BA}" destId="{E57ADF55-EBC4-4638-A1FA-A6572C6BE52E}" srcOrd="0" destOrd="0" presId="urn:microsoft.com/office/officeart/2008/layout/VerticalCurvedList"/>
    <dgm:cxn modelId="{6A8E614C-FAA9-41F2-864D-AAF5666441C9}" type="presParOf" srcId="{7179AD84-C1C2-45D8-AB5C-9813832A8FE0}" destId="{28A77A72-FC4A-4A45-9663-77E9A1B1F37E}" srcOrd="0" destOrd="0" presId="urn:microsoft.com/office/officeart/2008/layout/VerticalCurvedList"/>
    <dgm:cxn modelId="{6CF5D776-F997-4C8F-BA5F-FC357D5A7CD5}" type="presParOf" srcId="{28A77A72-FC4A-4A45-9663-77E9A1B1F37E}" destId="{CBD5D3B2-F87C-499E-8E37-35EB34B14A89}" srcOrd="0" destOrd="0" presId="urn:microsoft.com/office/officeart/2008/layout/VerticalCurvedList"/>
    <dgm:cxn modelId="{8A0D9E39-282B-41D8-BFA1-E6FA97320866}" type="presParOf" srcId="{CBD5D3B2-F87C-499E-8E37-35EB34B14A89}" destId="{B3E8D4B5-6628-4C1F-9081-C7C92193B707}" srcOrd="0" destOrd="0" presId="urn:microsoft.com/office/officeart/2008/layout/VerticalCurvedList"/>
    <dgm:cxn modelId="{1538B463-6F84-4D0C-95B9-50594CB1FECE}" type="presParOf" srcId="{CBD5D3B2-F87C-499E-8E37-35EB34B14A89}" destId="{E57ADF55-EBC4-4638-A1FA-A6572C6BE52E}" srcOrd="1" destOrd="0" presId="urn:microsoft.com/office/officeart/2008/layout/VerticalCurvedList"/>
    <dgm:cxn modelId="{D5CEA305-6EE1-4C25-9972-9DE8B3B36406}" type="presParOf" srcId="{CBD5D3B2-F87C-499E-8E37-35EB34B14A89}" destId="{0EFC8BCA-08E4-47B1-84C5-95439F46A807}" srcOrd="2" destOrd="0" presId="urn:microsoft.com/office/officeart/2008/layout/VerticalCurvedList"/>
    <dgm:cxn modelId="{0F969CC3-7D5C-44F2-8710-3A2B23FE3DC9}" type="presParOf" srcId="{CBD5D3B2-F87C-499E-8E37-35EB34B14A89}" destId="{54A650A4-3960-42FF-BB98-220AA04DCC8B}" srcOrd="3" destOrd="0" presId="urn:microsoft.com/office/officeart/2008/layout/VerticalCurvedList"/>
    <dgm:cxn modelId="{2D5512B2-EC7B-4545-AF12-F1983261D881}" type="presParOf" srcId="{28A77A72-FC4A-4A45-9663-77E9A1B1F37E}" destId="{E17942EE-FCEF-4BA0-816A-B07CD5300F65}" srcOrd="1" destOrd="0" presId="urn:microsoft.com/office/officeart/2008/layout/VerticalCurvedList"/>
    <dgm:cxn modelId="{08F5CC7C-5A45-451D-93B7-A793ACFB661F}" type="presParOf" srcId="{28A77A72-FC4A-4A45-9663-77E9A1B1F37E}" destId="{9BF30AE5-F577-47F8-81E8-5EDB481F04FD}" srcOrd="2" destOrd="0" presId="urn:microsoft.com/office/officeart/2008/layout/VerticalCurvedList"/>
    <dgm:cxn modelId="{D61F505D-A44E-4A17-98A1-30CE525D70A8}" type="presParOf" srcId="{9BF30AE5-F577-47F8-81E8-5EDB481F04FD}" destId="{8F84D59D-F55F-4AAB-ABC4-299D99FE33B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99.xml><?xml version="1.0" encoding="utf-8"?>
<dgm:dataModel xmlns:dgm="http://schemas.openxmlformats.org/drawingml/2006/diagram" xmlns:a="http://schemas.openxmlformats.org/drawingml/2006/main">
  <dgm:ptLst>
    <dgm:pt modelId="{3ECCD0C3-529A-4E7F-B0DF-2D35FDA8F8D9}" type="doc">
      <dgm:prSet loTypeId="urn:microsoft.com/office/officeart/2008/layout/VerticalCurvedList" loCatId="list" qsTypeId="urn:microsoft.com/office/officeart/2005/8/quickstyle/3d1" qsCatId="3D" csTypeId="urn:microsoft.com/office/officeart/2005/8/colors/accent4_1" csCatId="accent4"/>
      <dgm:spPr/>
      <dgm:t>
        <a:bodyPr/>
        <a:lstStyle/>
        <a:p>
          <a:endParaRPr lang="ru-RU"/>
        </a:p>
      </dgm:t>
    </dgm:pt>
    <dgm:pt modelId="{FC6432B6-CE47-4504-A193-69CD12C7FE2B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Санаторно-оздоровительная помощь - 213,7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A1B70-10CA-43CF-BC2B-829333713D96}" type="parTrans" cxnId="{D3FA2FF9-0E9F-4309-9ABB-C4403D951288}">
      <dgm:prSet/>
      <dgm:spPr/>
      <dgm:t>
        <a:bodyPr/>
        <a:lstStyle/>
        <a:p>
          <a:endParaRPr lang="ru-RU"/>
        </a:p>
      </dgm:t>
    </dgm:pt>
    <dgm:pt modelId="{170C2875-28B5-479C-AD56-203E53AF9176}" type="sibTrans" cxnId="{D3FA2FF9-0E9F-4309-9ABB-C4403D951288}">
      <dgm:prSet/>
      <dgm:spPr/>
      <dgm:t>
        <a:bodyPr/>
        <a:lstStyle/>
        <a:p>
          <a:endParaRPr lang="ru-RU"/>
        </a:p>
      </dgm:t>
    </dgm:pt>
    <dgm:pt modelId="{67A5D68B-4D20-4F35-AC85-F216A75BAE5B}" type="pres">
      <dgm:prSet presAssocID="{3ECCD0C3-529A-4E7F-B0DF-2D35FDA8F8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ED8D8F2-E12A-40B6-A617-EFC25F3AC545}" type="pres">
      <dgm:prSet presAssocID="{3ECCD0C3-529A-4E7F-B0DF-2D35FDA8F8D9}" presName="Name1" presStyleCnt="0"/>
      <dgm:spPr/>
      <dgm:t>
        <a:bodyPr/>
        <a:lstStyle/>
        <a:p>
          <a:endParaRPr lang="ru-RU"/>
        </a:p>
      </dgm:t>
    </dgm:pt>
    <dgm:pt modelId="{D6833ADD-C002-43FB-9964-CCB263D0D116}" type="pres">
      <dgm:prSet presAssocID="{3ECCD0C3-529A-4E7F-B0DF-2D35FDA8F8D9}" presName="cycle" presStyleCnt="0"/>
      <dgm:spPr/>
      <dgm:t>
        <a:bodyPr/>
        <a:lstStyle/>
        <a:p>
          <a:endParaRPr lang="ru-RU"/>
        </a:p>
      </dgm:t>
    </dgm:pt>
    <dgm:pt modelId="{03DE8ED5-9A87-400B-9AA0-E56096BCA30D}" type="pres">
      <dgm:prSet presAssocID="{3ECCD0C3-529A-4E7F-B0DF-2D35FDA8F8D9}" presName="srcNode" presStyleLbl="node1" presStyleIdx="0" presStyleCnt="1"/>
      <dgm:spPr/>
      <dgm:t>
        <a:bodyPr/>
        <a:lstStyle/>
        <a:p>
          <a:endParaRPr lang="ru-RU"/>
        </a:p>
      </dgm:t>
    </dgm:pt>
    <dgm:pt modelId="{F30CE1D0-4025-44E4-BF7C-65819E2AAB9A}" type="pres">
      <dgm:prSet presAssocID="{3ECCD0C3-529A-4E7F-B0DF-2D35FDA8F8D9}" presName="conn" presStyleLbl="parChTrans1D2" presStyleIdx="0" presStyleCnt="1"/>
      <dgm:spPr/>
      <dgm:t>
        <a:bodyPr/>
        <a:lstStyle/>
        <a:p>
          <a:endParaRPr lang="ru-RU"/>
        </a:p>
      </dgm:t>
    </dgm:pt>
    <dgm:pt modelId="{84B52BCA-D872-4F1E-8FB5-F51E73D5BC5D}" type="pres">
      <dgm:prSet presAssocID="{3ECCD0C3-529A-4E7F-B0DF-2D35FDA8F8D9}" presName="extraNode" presStyleLbl="node1" presStyleIdx="0" presStyleCnt="1"/>
      <dgm:spPr/>
      <dgm:t>
        <a:bodyPr/>
        <a:lstStyle/>
        <a:p>
          <a:endParaRPr lang="ru-RU"/>
        </a:p>
      </dgm:t>
    </dgm:pt>
    <dgm:pt modelId="{6B5CAEB2-467B-4C44-A225-69E60BEBC4C3}" type="pres">
      <dgm:prSet presAssocID="{3ECCD0C3-529A-4E7F-B0DF-2D35FDA8F8D9}" presName="dstNode" presStyleLbl="node1" presStyleIdx="0" presStyleCnt="1"/>
      <dgm:spPr/>
      <dgm:t>
        <a:bodyPr/>
        <a:lstStyle/>
        <a:p>
          <a:endParaRPr lang="ru-RU"/>
        </a:p>
      </dgm:t>
    </dgm:pt>
    <dgm:pt modelId="{611E250B-9C49-4995-8EDE-3ABF2D2D9DA7}" type="pres">
      <dgm:prSet presAssocID="{FC6432B6-CE47-4504-A193-69CD12C7FE2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4CD8E-11AC-4A4F-83FD-DABCB01C445D}" type="pres">
      <dgm:prSet presAssocID="{FC6432B6-CE47-4504-A193-69CD12C7FE2B}" presName="accent_1" presStyleCnt="0"/>
      <dgm:spPr/>
      <dgm:t>
        <a:bodyPr/>
        <a:lstStyle/>
        <a:p>
          <a:endParaRPr lang="ru-RU"/>
        </a:p>
      </dgm:t>
    </dgm:pt>
    <dgm:pt modelId="{00EDEA8C-7A90-4C34-8EE1-D14E57AB7C3D}" type="pres">
      <dgm:prSet presAssocID="{FC6432B6-CE47-4504-A193-69CD12C7FE2B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D3FA2FF9-0E9F-4309-9ABB-C4403D951288}" srcId="{3ECCD0C3-529A-4E7F-B0DF-2D35FDA8F8D9}" destId="{FC6432B6-CE47-4504-A193-69CD12C7FE2B}" srcOrd="0" destOrd="0" parTransId="{4EFA1B70-10CA-43CF-BC2B-829333713D96}" sibTransId="{170C2875-28B5-479C-AD56-203E53AF9176}"/>
    <dgm:cxn modelId="{DAFA00C2-2BE1-446E-865D-34166F60F55C}" type="presOf" srcId="{170C2875-28B5-479C-AD56-203E53AF9176}" destId="{F30CE1D0-4025-44E4-BF7C-65819E2AAB9A}" srcOrd="0" destOrd="0" presId="urn:microsoft.com/office/officeart/2008/layout/VerticalCurvedList"/>
    <dgm:cxn modelId="{EE0705B9-DC03-4446-BE43-CF494BE1B682}" type="presOf" srcId="{FC6432B6-CE47-4504-A193-69CD12C7FE2B}" destId="{611E250B-9C49-4995-8EDE-3ABF2D2D9DA7}" srcOrd="0" destOrd="0" presId="urn:microsoft.com/office/officeart/2008/layout/VerticalCurvedList"/>
    <dgm:cxn modelId="{F4C88CB3-1485-428A-95E5-4E92CDA35438}" type="presOf" srcId="{3ECCD0C3-529A-4E7F-B0DF-2D35FDA8F8D9}" destId="{67A5D68B-4D20-4F35-AC85-F216A75BAE5B}" srcOrd="0" destOrd="0" presId="urn:microsoft.com/office/officeart/2008/layout/VerticalCurvedList"/>
    <dgm:cxn modelId="{5D73D705-C6F6-4108-A0D1-47088DAAAD3C}" type="presParOf" srcId="{67A5D68B-4D20-4F35-AC85-F216A75BAE5B}" destId="{5ED8D8F2-E12A-40B6-A617-EFC25F3AC545}" srcOrd="0" destOrd="0" presId="urn:microsoft.com/office/officeart/2008/layout/VerticalCurvedList"/>
    <dgm:cxn modelId="{916FF8CC-8079-4469-AA5A-F352135AB13E}" type="presParOf" srcId="{5ED8D8F2-E12A-40B6-A617-EFC25F3AC545}" destId="{D6833ADD-C002-43FB-9964-CCB263D0D116}" srcOrd="0" destOrd="0" presId="urn:microsoft.com/office/officeart/2008/layout/VerticalCurvedList"/>
    <dgm:cxn modelId="{3890022E-9A1D-4C9C-B851-E3F47D6E5748}" type="presParOf" srcId="{D6833ADD-C002-43FB-9964-CCB263D0D116}" destId="{03DE8ED5-9A87-400B-9AA0-E56096BCA30D}" srcOrd="0" destOrd="0" presId="urn:microsoft.com/office/officeart/2008/layout/VerticalCurvedList"/>
    <dgm:cxn modelId="{27C72544-87FC-40AB-A05A-1F4FDC2997B8}" type="presParOf" srcId="{D6833ADD-C002-43FB-9964-CCB263D0D116}" destId="{F30CE1D0-4025-44E4-BF7C-65819E2AAB9A}" srcOrd="1" destOrd="0" presId="urn:microsoft.com/office/officeart/2008/layout/VerticalCurvedList"/>
    <dgm:cxn modelId="{82DC3B35-C755-449B-98AC-B407046ECC70}" type="presParOf" srcId="{D6833ADD-C002-43FB-9964-CCB263D0D116}" destId="{84B52BCA-D872-4F1E-8FB5-F51E73D5BC5D}" srcOrd="2" destOrd="0" presId="urn:microsoft.com/office/officeart/2008/layout/VerticalCurvedList"/>
    <dgm:cxn modelId="{0CB6DE8C-7DC0-4DDE-9764-D11AD9DBC7DC}" type="presParOf" srcId="{D6833ADD-C002-43FB-9964-CCB263D0D116}" destId="{6B5CAEB2-467B-4C44-A225-69E60BEBC4C3}" srcOrd="3" destOrd="0" presId="urn:microsoft.com/office/officeart/2008/layout/VerticalCurvedList"/>
    <dgm:cxn modelId="{E3D4E9A0-0E81-49B7-9416-9E3210CC4655}" type="presParOf" srcId="{5ED8D8F2-E12A-40B6-A617-EFC25F3AC545}" destId="{611E250B-9C49-4995-8EDE-3ABF2D2D9DA7}" srcOrd="1" destOrd="0" presId="urn:microsoft.com/office/officeart/2008/layout/VerticalCurvedList"/>
    <dgm:cxn modelId="{01B405A2-D112-4CB8-8F1A-094A2B6C5A03}" type="presParOf" srcId="{5ED8D8F2-E12A-40B6-A617-EFC25F3AC545}" destId="{B784CD8E-11AC-4A4F-83FD-DABCB01C445D}" srcOrd="2" destOrd="0" presId="urn:microsoft.com/office/officeart/2008/layout/VerticalCurvedList"/>
    <dgm:cxn modelId="{25355D82-E540-49F7-B658-620ED31E54E1}" type="presParOf" srcId="{B784CD8E-11AC-4A4F-83FD-DABCB01C445D}" destId="{00EDEA8C-7A90-4C34-8EE1-D14E57AB7C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1B6B5-7AB4-4D41-A847-A98D7F364D7B}">
      <dsp:nvSpPr>
        <dsp:cNvPr id="0" name=""/>
        <dsp:cNvSpPr/>
      </dsp:nvSpPr>
      <dsp:spPr>
        <a:xfrm>
          <a:off x="0" y="1834"/>
          <a:ext cx="8028384" cy="973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u="none" kern="120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БЮДЖЕТ ДЛЯ ГРАЖДАН </a:t>
          </a:r>
          <a:endParaRPr lang="ru-RU" sz="4000" u="none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7519" y="49353"/>
        <a:ext cx="7933346" cy="8784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176FE-0BFA-4228-A4E7-EBCCBE0401F7}">
      <dsp:nvSpPr>
        <dsp:cNvPr id="0" name=""/>
        <dsp:cNvSpPr/>
      </dsp:nvSpPr>
      <dsp:spPr>
        <a:xfrm>
          <a:off x="0" y="668"/>
          <a:ext cx="9144000" cy="13668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 Закону Магаданской области  от 25 декабря 2015 года № 1986-ОЗ «Об областном бюджете на 2016 год»</a:t>
          </a:r>
          <a:endParaRPr lang="ru-RU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722" y="67390"/>
        <a:ext cx="9010556" cy="123337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36C39-6605-47B3-AD9A-011BF8426C6A}">
      <dsp:nvSpPr>
        <dsp:cNvPr id="0" name=""/>
        <dsp:cNvSpPr/>
      </dsp:nvSpPr>
      <dsp:spPr>
        <a:xfrm>
          <a:off x="0" y="5239"/>
          <a:ext cx="9144000" cy="5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Министерство финансов Магаданской области, Магадан 2015 год</a:t>
          </a:r>
          <a:endParaRPr lang="ru-RU" sz="2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273" y="31512"/>
        <a:ext cx="9091454" cy="48565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1.22791E-7</cdr:x>
      <cdr:y>0.83334</cdr:y>
    </cdr:from>
    <cdr:to>
      <cdr:x>0.67544</cdr:x>
      <cdr:y>1</cdr:y>
    </cdr:to>
    <cdr:sp macro="" textlink="">
      <cdr:nvSpPr>
        <cdr:cNvPr id="2" name="Блок-схема: процесс 1"/>
        <cdr:cNvSpPr/>
      </cdr:nvSpPr>
      <cdr:spPr>
        <a:xfrm xmlns:a="http://schemas.openxmlformats.org/drawingml/2006/main">
          <a:off x="1" y="5000660"/>
          <a:ext cx="5500725" cy="1000108"/>
        </a:xfrm>
        <a:prstGeom xmlns:a="http://schemas.openxmlformats.org/drawingml/2006/main" prst="flowChartProcess">
          <a:avLst/>
        </a:prstGeom>
        <a:solidFill xmlns:a="http://schemas.openxmlformats.org/drawingml/2006/main">
          <a:srgbClr val="71DAFF">
            <a:alpha val="50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Общая сумма расходов по данному разделу- 1 277,0 млн. рублей, в среднем бюджетные расходы на каждого жителя области составят-  8 624 рубля 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0.00516</cdr:x>
      <cdr:y>0.57345</cdr:y>
    </cdr:from>
    <cdr:to>
      <cdr:x>0.73513</cdr:x>
      <cdr:y>1</cdr:y>
    </cdr:to>
    <cdr:sp macro="" textlink="">
      <cdr:nvSpPr>
        <cdr:cNvPr id="2" name="Загнутый угол 1"/>
        <cdr:cNvSpPr/>
      </cdr:nvSpPr>
      <cdr:spPr>
        <a:xfrm xmlns:a="http://schemas.openxmlformats.org/drawingml/2006/main">
          <a:off x="42004" y="1802496"/>
          <a:ext cx="5944803" cy="1340752"/>
        </a:xfrm>
        <a:prstGeom xmlns:a="http://schemas.openxmlformats.org/drawingml/2006/main" prst="foldedCorner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t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данному разделу предусмотрены  расходы в рамках программ: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   Развитие сельского хозяйства Магаданской области на 2014-2020 годы;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качественными жилищно-коммунальными услугами и комфортными условиями проживания населения магаданской области на 2014-2020 годы;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Природные ресурсы и экология  Магаданской области на 2014-2020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годы и т.д.</a:t>
          </a:r>
        </a:p>
        <a:p xmlns:a="http://schemas.openxmlformats.org/drawingml/2006/main">
          <a:pPr marL="171450" indent="-171450">
            <a:buFontTx/>
            <a:buChar char="-"/>
          </a:pPr>
          <a:endParaRPr lang="ru-RU" sz="1400" dirty="0"/>
        </a:p>
      </cdr:txBody>
    </cdr:sp>
  </cdr:relSizeAnchor>
  <cdr:relSizeAnchor xmlns:cdr="http://schemas.openxmlformats.org/drawingml/2006/chartDrawing">
    <cdr:from>
      <cdr:x>0.00534</cdr:x>
      <cdr:y>0.04654</cdr:y>
    </cdr:from>
    <cdr:to>
      <cdr:x>0.43524</cdr:x>
      <cdr:y>0.31927</cdr:y>
    </cdr:to>
    <cdr:sp macro="" textlink="">
      <cdr:nvSpPr>
        <cdr:cNvPr id="3" name="Прямоугольная выноска 2"/>
        <cdr:cNvSpPr/>
      </cdr:nvSpPr>
      <cdr:spPr>
        <a:xfrm xmlns:a="http://schemas.openxmlformats.org/drawingml/2006/main">
          <a:off x="43508" y="146296"/>
          <a:ext cx="3501063" cy="857258"/>
        </a:xfrm>
        <a:prstGeom xmlns:a="http://schemas.openxmlformats.org/drawingml/2006/main" prst="wedgeRectCallou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Общая сумма расходов по  данному разделу составит   3 291,8 млн. рублей. В среднем бюджетные расходы на каждого жителя области составят  22 231 рубль.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0.30702</cdr:x>
      <cdr:y>0.2</cdr:y>
    </cdr:from>
    <cdr:to>
      <cdr:x>0.37916</cdr:x>
      <cdr:y>0.39168</cdr:y>
    </cdr:to>
    <cdr:sp macro="" textlink="">
      <cdr:nvSpPr>
        <cdr:cNvPr id="3" name="Выгнутая вниз стрелка 2"/>
        <cdr:cNvSpPr/>
      </cdr:nvSpPr>
      <cdr:spPr>
        <a:xfrm xmlns:a="http://schemas.openxmlformats.org/drawingml/2006/main">
          <a:off x="2500330" y="571504"/>
          <a:ext cx="587501" cy="547730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DEF91-A412-475B-B6AC-8D1EA9C0E793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38287-FDB9-49B9-859B-1D83CB1D0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6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38287-FDB9-49B9-859B-1D83CB1D0CE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1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8.xml"/><Relationship Id="rId13" Type="http://schemas.openxmlformats.org/officeDocument/2006/relationships/diagramData" Target="../diagrams/data29.xml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12" Type="http://schemas.microsoft.com/office/2007/relationships/diagramDrawing" Target="../diagrams/drawing28.xml"/><Relationship Id="rId17" Type="http://schemas.microsoft.com/office/2007/relationships/diagramDrawing" Target="../diagrams/drawing29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2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7.xml"/><Relationship Id="rId11" Type="http://schemas.openxmlformats.org/officeDocument/2006/relationships/diagramColors" Target="../diagrams/colors28.xml"/><Relationship Id="rId5" Type="http://schemas.openxmlformats.org/officeDocument/2006/relationships/diagramQuickStyle" Target="../diagrams/quickStyle27.xml"/><Relationship Id="rId15" Type="http://schemas.openxmlformats.org/officeDocument/2006/relationships/diagramQuickStyle" Target="../diagrams/quickStyle29.xml"/><Relationship Id="rId10" Type="http://schemas.openxmlformats.org/officeDocument/2006/relationships/diagramQuickStyle" Target="../diagrams/quickStyle28.xml"/><Relationship Id="rId4" Type="http://schemas.openxmlformats.org/officeDocument/2006/relationships/diagramLayout" Target="../diagrams/layout27.xml"/><Relationship Id="rId9" Type="http://schemas.openxmlformats.org/officeDocument/2006/relationships/diagramLayout" Target="../diagrams/layout28.xml"/><Relationship Id="rId14" Type="http://schemas.openxmlformats.org/officeDocument/2006/relationships/diagramLayout" Target="../diagrams/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1.xml"/><Relationship Id="rId13" Type="http://schemas.openxmlformats.org/officeDocument/2006/relationships/diagramData" Target="../diagrams/data32.xml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12" Type="http://schemas.microsoft.com/office/2007/relationships/diagramDrawing" Target="../diagrams/drawing31.xml"/><Relationship Id="rId17" Type="http://schemas.microsoft.com/office/2007/relationships/diagramDrawing" Target="../diagrams/drawing32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3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0.xml"/><Relationship Id="rId11" Type="http://schemas.openxmlformats.org/officeDocument/2006/relationships/diagramColors" Target="../diagrams/colors31.xml"/><Relationship Id="rId5" Type="http://schemas.openxmlformats.org/officeDocument/2006/relationships/diagramQuickStyle" Target="../diagrams/quickStyle30.xml"/><Relationship Id="rId15" Type="http://schemas.openxmlformats.org/officeDocument/2006/relationships/diagramQuickStyle" Target="../diagrams/quickStyle32.xml"/><Relationship Id="rId10" Type="http://schemas.openxmlformats.org/officeDocument/2006/relationships/diagramQuickStyle" Target="../diagrams/quickStyle31.xml"/><Relationship Id="rId4" Type="http://schemas.openxmlformats.org/officeDocument/2006/relationships/diagramLayout" Target="../diagrams/layout30.xml"/><Relationship Id="rId9" Type="http://schemas.openxmlformats.org/officeDocument/2006/relationships/diagramLayout" Target="../diagrams/layout31.xml"/><Relationship Id="rId14" Type="http://schemas.openxmlformats.org/officeDocument/2006/relationships/diagramLayout" Target="../diagrams/layout3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4.xml"/><Relationship Id="rId13" Type="http://schemas.openxmlformats.org/officeDocument/2006/relationships/diagramData" Target="../diagrams/data35.xml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12" Type="http://schemas.microsoft.com/office/2007/relationships/diagramDrawing" Target="../diagrams/drawing34.xml"/><Relationship Id="rId17" Type="http://schemas.microsoft.com/office/2007/relationships/diagramDrawing" Target="../diagrams/drawing35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3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3.xml"/><Relationship Id="rId11" Type="http://schemas.openxmlformats.org/officeDocument/2006/relationships/diagramColors" Target="../diagrams/colors34.xml"/><Relationship Id="rId5" Type="http://schemas.openxmlformats.org/officeDocument/2006/relationships/diagramQuickStyle" Target="../diagrams/quickStyle33.xml"/><Relationship Id="rId15" Type="http://schemas.openxmlformats.org/officeDocument/2006/relationships/diagramQuickStyle" Target="../diagrams/quickStyle35.xml"/><Relationship Id="rId10" Type="http://schemas.openxmlformats.org/officeDocument/2006/relationships/diagramQuickStyle" Target="../diagrams/quickStyle34.xml"/><Relationship Id="rId4" Type="http://schemas.openxmlformats.org/officeDocument/2006/relationships/diagramLayout" Target="../diagrams/layout33.xml"/><Relationship Id="rId9" Type="http://schemas.openxmlformats.org/officeDocument/2006/relationships/diagramLayout" Target="../diagrams/layout34.xml"/><Relationship Id="rId14" Type="http://schemas.openxmlformats.org/officeDocument/2006/relationships/diagramLayout" Target="../diagrams/layout3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7.xml"/><Relationship Id="rId13" Type="http://schemas.openxmlformats.org/officeDocument/2006/relationships/diagramData" Target="../diagrams/data38.xml"/><Relationship Id="rId18" Type="http://schemas.openxmlformats.org/officeDocument/2006/relationships/diagramData" Target="../diagrams/data39.xml"/><Relationship Id="rId26" Type="http://schemas.openxmlformats.org/officeDocument/2006/relationships/diagramColors" Target="../diagrams/colors40.xml"/><Relationship Id="rId3" Type="http://schemas.openxmlformats.org/officeDocument/2006/relationships/diagramData" Target="../diagrams/data36.xml"/><Relationship Id="rId21" Type="http://schemas.openxmlformats.org/officeDocument/2006/relationships/diagramColors" Target="../diagrams/colors39.xml"/><Relationship Id="rId7" Type="http://schemas.microsoft.com/office/2007/relationships/diagramDrawing" Target="../diagrams/drawing36.xml"/><Relationship Id="rId12" Type="http://schemas.microsoft.com/office/2007/relationships/diagramDrawing" Target="../diagrams/drawing37.xml"/><Relationship Id="rId17" Type="http://schemas.microsoft.com/office/2007/relationships/diagramDrawing" Target="../diagrams/drawing38.xml"/><Relationship Id="rId25" Type="http://schemas.openxmlformats.org/officeDocument/2006/relationships/diagramQuickStyle" Target="../diagrams/quickStyle40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38.xml"/><Relationship Id="rId20" Type="http://schemas.openxmlformats.org/officeDocument/2006/relationships/diagramQuickStyle" Target="../diagrams/quickStyle3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6.xml"/><Relationship Id="rId11" Type="http://schemas.openxmlformats.org/officeDocument/2006/relationships/diagramColors" Target="../diagrams/colors37.xml"/><Relationship Id="rId24" Type="http://schemas.openxmlformats.org/officeDocument/2006/relationships/diagramLayout" Target="../diagrams/layout40.xml"/><Relationship Id="rId5" Type="http://schemas.openxmlformats.org/officeDocument/2006/relationships/diagramQuickStyle" Target="../diagrams/quickStyle36.xml"/><Relationship Id="rId15" Type="http://schemas.openxmlformats.org/officeDocument/2006/relationships/diagramQuickStyle" Target="../diagrams/quickStyle38.xml"/><Relationship Id="rId23" Type="http://schemas.openxmlformats.org/officeDocument/2006/relationships/diagramData" Target="../diagrams/data40.xml"/><Relationship Id="rId10" Type="http://schemas.openxmlformats.org/officeDocument/2006/relationships/diagramQuickStyle" Target="../diagrams/quickStyle37.xml"/><Relationship Id="rId19" Type="http://schemas.openxmlformats.org/officeDocument/2006/relationships/diagramLayout" Target="../diagrams/layout39.xml"/><Relationship Id="rId4" Type="http://schemas.openxmlformats.org/officeDocument/2006/relationships/diagramLayout" Target="../diagrams/layout36.xml"/><Relationship Id="rId9" Type="http://schemas.openxmlformats.org/officeDocument/2006/relationships/diagramLayout" Target="../diagrams/layout37.xml"/><Relationship Id="rId14" Type="http://schemas.openxmlformats.org/officeDocument/2006/relationships/diagramLayout" Target="../diagrams/layout38.xml"/><Relationship Id="rId22" Type="http://schemas.microsoft.com/office/2007/relationships/diagramDrawing" Target="../diagrams/drawing39.xml"/><Relationship Id="rId27" Type="http://schemas.microsoft.com/office/2007/relationships/diagramDrawing" Target="../diagrams/drawing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2.xml"/><Relationship Id="rId13" Type="http://schemas.openxmlformats.org/officeDocument/2006/relationships/image" Target="../media/image2.jpeg"/><Relationship Id="rId3" Type="http://schemas.openxmlformats.org/officeDocument/2006/relationships/diagramLayout" Target="../diagrams/layout41.xml"/><Relationship Id="rId7" Type="http://schemas.openxmlformats.org/officeDocument/2006/relationships/chart" Target="../charts/chart3.xml"/><Relationship Id="rId12" Type="http://schemas.microsoft.com/office/2007/relationships/diagramDrawing" Target="../diagrams/drawing42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11" Type="http://schemas.openxmlformats.org/officeDocument/2006/relationships/diagramColors" Target="../diagrams/colors42.xml"/><Relationship Id="rId5" Type="http://schemas.openxmlformats.org/officeDocument/2006/relationships/diagramColors" Target="../diagrams/colors41.xml"/><Relationship Id="rId10" Type="http://schemas.openxmlformats.org/officeDocument/2006/relationships/diagramQuickStyle" Target="../diagrams/quickStyle42.xml"/><Relationship Id="rId4" Type="http://schemas.openxmlformats.org/officeDocument/2006/relationships/diagramQuickStyle" Target="../diagrams/quickStyle41.xml"/><Relationship Id="rId9" Type="http://schemas.openxmlformats.org/officeDocument/2006/relationships/diagramLayout" Target="../diagrams/layout4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4.xml"/><Relationship Id="rId13" Type="http://schemas.openxmlformats.org/officeDocument/2006/relationships/image" Target="../media/image2.jpeg"/><Relationship Id="rId3" Type="http://schemas.openxmlformats.org/officeDocument/2006/relationships/diagramLayout" Target="../diagrams/layout43.xml"/><Relationship Id="rId7" Type="http://schemas.openxmlformats.org/officeDocument/2006/relationships/chart" Target="../charts/chart4.xml"/><Relationship Id="rId12" Type="http://schemas.microsoft.com/office/2007/relationships/diagramDrawing" Target="../diagrams/drawing44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11" Type="http://schemas.openxmlformats.org/officeDocument/2006/relationships/diagramColors" Target="../diagrams/colors44.xml"/><Relationship Id="rId5" Type="http://schemas.openxmlformats.org/officeDocument/2006/relationships/diagramColors" Target="../diagrams/colors43.xml"/><Relationship Id="rId10" Type="http://schemas.openxmlformats.org/officeDocument/2006/relationships/diagramQuickStyle" Target="../diagrams/quickStyle44.xml"/><Relationship Id="rId4" Type="http://schemas.openxmlformats.org/officeDocument/2006/relationships/diagramQuickStyle" Target="../diagrams/quickStyle43.xml"/><Relationship Id="rId9" Type="http://schemas.openxmlformats.org/officeDocument/2006/relationships/diagramLayout" Target="../diagrams/layout4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6.xml"/><Relationship Id="rId13" Type="http://schemas.openxmlformats.org/officeDocument/2006/relationships/image" Target="../media/image2.jpeg"/><Relationship Id="rId3" Type="http://schemas.openxmlformats.org/officeDocument/2006/relationships/diagramLayout" Target="../diagrams/layout45.xml"/><Relationship Id="rId7" Type="http://schemas.openxmlformats.org/officeDocument/2006/relationships/chart" Target="../charts/chart5.xml"/><Relationship Id="rId12" Type="http://schemas.microsoft.com/office/2007/relationships/diagramDrawing" Target="../diagrams/drawing46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11" Type="http://schemas.openxmlformats.org/officeDocument/2006/relationships/diagramColors" Target="../diagrams/colors46.xml"/><Relationship Id="rId5" Type="http://schemas.openxmlformats.org/officeDocument/2006/relationships/diagramColors" Target="../diagrams/colors45.xml"/><Relationship Id="rId10" Type="http://schemas.openxmlformats.org/officeDocument/2006/relationships/diagramQuickStyle" Target="../diagrams/quickStyle46.xml"/><Relationship Id="rId4" Type="http://schemas.openxmlformats.org/officeDocument/2006/relationships/diagramQuickStyle" Target="../diagrams/quickStyle45.xml"/><Relationship Id="rId9" Type="http://schemas.openxmlformats.org/officeDocument/2006/relationships/diagramLayout" Target="../diagrams/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7" Type="http://schemas.openxmlformats.org/officeDocument/2006/relationships/image" Target="../media/image2.jpeg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7" Type="http://schemas.openxmlformats.org/officeDocument/2006/relationships/image" Target="../media/image2.jpeg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7" Type="http://schemas.openxmlformats.org/officeDocument/2006/relationships/image" Target="../media/image2.jpeg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50.xml"/><Relationship Id="rId7" Type="http://schemas.openxmlformats.org/officeDocument/2006/relationships/chart" Target="../charts/chart6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microsoft.com/office/2007/relationships/diagramDrawing" Target="../diagrams/drawing52.xml"/><Relationship Id="rId18" Type="http://schemas.openxmlformats.org/officeDocument/2006/relationships/diagramColors" Target="../diagrams/colors53.xml"/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12" Type="http://schemas.openxmlformats.org/officeDocument/2006/relationships/diagramColors" Target="../diagrams/colors52.xml"/><Relationship Id="rId17" Type="http://schemas.openxmlformats.org/officeDocument/2006/relationships/diagramQuickStyle" Target="../diagrams/quickStyle53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53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1.xml"/><Relationship Id="rId11" Type="http://schemas.openxmlformats.org/officeDocument/2006/relationships/diagramQuickStyle" Target="../diagrams/quickStyle52.xml"/><Relationship Id="rId5" Type="http://schemas.openxmlformats.org/officeDocument/2006/relationships/diagramQuickStyle" Target="../diagrams/quickStyle51.xml"/><Relationship Id="rId15" Type="http://schemas.openxmlformats.org/officeDocument/2006/relationships/diagramData" Target="../diagrams/data53.xml"/><Relationship Id="rId10" Type="http://schemas.openxmlformats.org/officeDocument/2006/relationships/diagramLayout" Target="../diagrams/layout52.xml"/><Relationship Id="rId19" Type="http://schemas.microsoft.com/office/2007/relationships/diagramDrawing" Target="../diagrams/drawing53.xml"/><Relationship Id="rId4" Type="http://schemas.openxmlformats.org/officeDocument/2006/relationships/diagramLayout" Target="../diagrams/layout51.xml"/><Relationship Id="rId9" Type="http://schemas.openxmlformats.org/officeDocument/2006/relationships/diagramData" Target="../diagrams/data52.xml"/><Relationship Id="rId1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5.xml"/><Relationship Id="rId13" Type="http://schemas.openxmlformats.org/officeDocument/2006/relationships/diagramData" Target="../diagrams/data56.xml"/><Relationship Id="rId18" Type="http://schemas.openxmlformats.org/officeDocument/2006/relationships/diagramData" Target="../diagrams/data57.xml"/><Relationship Id="rId3" Type="http://schemas.openxmlformats.org/officeDocument/2006/relationships/diagramData" Target="../diagrams/data54.xml"/><Relationship Id="rId21" Type="http://schemas.openxmlformats.org/officeDocument/2006/relationships/diagramColors" Target="../diagrams/colors57.xml"/><Relationship Id="rId7" Type="http://schemas.microsoft.com/office/2007/relationships/diagramDrawing" Target="../diagrams/drawing54.xml"/><Relationship Id="rId12" Type="http://schemas.microsoft.com/office/2007/relationships/diagramDrawing" Target="../diagrams/drawing55.xml"/><Relationship Id="rId17" Type="http://schemas.microsoft.com/office/2007/relationships/diagramDrawing" Target="../diagrams/drawing56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56.xml"/><Relationship Id="rId20" Type="http://schemas.openxmlformats.org/officeDocument/2006/relationships/diagramQuickStyle" Target="../diagrams/quickStyle5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4.xml"/><Relationship Id="rId11" Type="http://schemas.openxmlformats.org/officeDocument/2006/relationships/diagramColors" Target="../diagrams/colors55.xml"/><Relationship Id="rId5" Type="http://schemas.openxmlformats.org/officeDocument/2006/relationships/diagramQuickStyle" Target="../diagrams/quickStyle54.xml"/><Relationship Id="rId15" Type="http://schemas.openxmlformats.org/officeDocument/2006/relationships/diagramQuickStyle" Target="../diagrams/quickStyle56.xml"/><Relationship Id="rId10" Type="http://schemas.openxmlformats.org/officeDocument/2006/relationships/diagramQuickStyle" Target="../diagrams/quickStyle55.xml"/><Relationship Id="rId19" Type="http://schemas.openxmlformats.org/officeDocument/2006/relationships/diagramLayout" Target="../diagrams/layout57.xml"/><Relationship Id="rId4" Type="http://schemas.openxmlformats.org/officeDocument/2006/relationships/diagramLayout" Target="../diagrams/layout54.xml"/><Relationship Id="rId9" Type="http://schemas.openxmlformats.org/officeDocument/2006/relationships/diagramLayout" Target="../diagrams/layout55.xml"/><Relationship Id="rId14" Type="http://schemas.openxmlformats.org/officeDocument/2006/relationships/diagramLayout" Target="../diagrams/layout56.xml"/><Relationship Id="rId22" Type="http://schemas.microsoft.com/office/2007/relationships/diagramDrawing" Target="../diagrams/drawing5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9.xml"/><Relationship Id="rId13" Type="http://schemas.openxmlformats.org/officeDocument/2006/relationships/diagramLayout" Target="../diagrams/layout60.xml"/><Relationship Id="rId3" Type="http://schemas.openxmlformats.org/officeDocument/2006/relationships/diagramLayout" Target="../diagrams/layout58.xml"/><Relationship Id="rId7" Type="http://schemas.openxmlformats.org/officeDocument/2006/relationships/diagramData" Target="../diagrams/data59.xml"/><Relationship Id="rId12" Type="http://schemas.openxmlformats.org/officeDocument/2006/relationships/diagramData" Target="../diagrams/data60.xml"/><Relationship Id="rId17" Type="http://schemas.openxmlformats.org/officeDocument/2006/relationships/image" Target="../media/image2.jpeg"/><Relationship Id="rId2" Type="http://schemas.openxmlformats.org/officeDocument/2006/relationships/diagramData" Target="../diagrams/data58.xml"/><Relationship Id="rId16" Type="http://schemas.microsoft.com/office/2007/relationships/diagramDrawing" Target="../diagrams/drawing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11" Type="http://schemas.microsoft.com/office/2007/relationships/diagramDrawing" Target="../diagrams/drawing59.xml"/><Relationship Id="rId5" Type="http://schemas.openxmlformats.org/officeDocument/2006/relationships/diagramColors" Target="../diagrams/colors58.xml"/><Relationship Id="rId15" Type="http://schemas.openxmlformats.org/officeDocument/2006/relationships/diagramColors" Target="../diagrams/colors60.xml"/><Relationship Id="rId10" Type="http://schemas.openxmlformats.org/officeDocument/2006/relationships/diagramColors" Target="../diagrams/colors59.xml"/><Relationship Id="rId4" Type="http://schemas.openxmlformats.org/officeDocument/2006/relationships/diagramQuickStyle" Target="../diagrams/quickStyle58.xml"/><Relationship Id="rId9" Type="http://schemas.openxmlformats.org/officeDocument/2006/relationships/diagramQuickStyle" Target="../diagrams/quickStyle59.xml"/><Relationship Id="rId14" Type="http://schemas.openxmlformats.org/officeDocument/2006/relationships/diagramQuickStyle" Target="../diagrams/quickStyle6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2.xml"/><Relationship Id="rId3" Type="http://schemas.openxmlformats.org/officeDocument/2006/relationships/diagramData" Target="../diagrams/data61.xml"/><Relationship Id="rId7" Type="http://schemas.microsoft.com/office/2007/relationships/diagramDrawing" Target="../diagrams/drawing61.xml"/><Relationship Id="rId12" Type="http://schemas.microsoft.com/office/2007/relationships/diagramDrawing" Target="../diagrams/drawing6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1.xml"/><Relationship Id="rId11" Type="http://schemas.openxmlformats.org/officeDocument/2006/relationships/diagramColors" Target="../diagrams/colors62.xml"/><Relationship Id="rId5" Type="http://schemas.openxmlformats.org/officeDocument/2006/relationships/diagramQuickStyle" Target="../diagrams/quickStyle61.xml"/><Relationship Id="rId10" Type="http://schemas.openxmlformats.org/officeDocument/2006/relationships/diagramQuickStyle" Target="../diagrams/quickStyle62.xml"/><Relationship Id="rId4" Type="http://schemas.openxmlformats.org/officeDocument/2006/relationships/diagramLayout" Target="../diagrams/layout61.xml"/><Relationship Id="rId9" Type="http://schemas.openxmlformats.org/officeDocument/2006/relationships/diagramLayout" Target="../diagrams/layout6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4.xml"/><Relationship Id="rId3" Type="http://schemas.openxmlformats.org/officeDocument/2006/relationships/diagramData" Target="../diagrams/data63.xml"/><Relationship Id="rId7" Type="http://schemas.microsoft.com/office/2007/relationships/diagramDrawing" Target="../diagrams/drawing63.xml"/><Relationship Id="rId12" Type="http://schemas.microsoft.com/office/2007/relationships/diagramDrawing" Target="../diagrams/drawing6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3.xml"/><Relationship Id="rId11" Type="http://schemas.openxmlformats.org/officeDocument/2006/relationships/diagramColors" Target="../diagrams/colors64.xml"/><Relationship Id="rId5" Type="http://schemas.openxmlformats.org/officeDocument/2006/relationships/diagramQuickStyle" Target="../diagrams/quickStyle63.xml"/><Relationship Id="rId10" Type="http://schemas.openxmlformats.org/officeDocument/2006/relationships/diagramQuickStyle" Target="../diagrams/quickStyle64.xml"/><Relationship Id="rId4" Type="http://schemas.openxmlformats.org/officeDocument/2006/relationships/diagramLayout" Target="../diagrams/layout63.xml"/><Relationship Id="rId9" Type="http://schemas.openxmlformats.org/officeDocument/2006/relationships/diagramLayout" Target="../diagrams/layout6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diagramColors" Target="../diagrams/colors66.xml"/><Relationship Id="rId18" Type="http://schemas.openxmlformats.org/officeDocument/2006/relationships/diagramColors" Target="../diagrams/colors67.xml"/><Relationship Id="rId3" Type="http://schemas.openxmlformats.org/officeDocument/2006/relationships/diagramData" Target="../diagrams/data65.xml"/><Relationship Id="rId21" Type="http://schemas.openxmlformats.org/officeDocument/2006/relationships/diagramLayout" Target="../diagrams/layout68.xml"/><Relationship Id="rId7" Type="http://schemas.microsoft.com/office/2007/relationships/diagramDrawing" Target="../diagrams/drawing65.xml"/><Relationship Id="rId12" Type="http://schemas.openxmlformats.org/officeDocument/2006/relationships/diagramQuickStyle" Target="../diagrams/quickStyle66.xml"/><Relationship Id="rId17" Type="http://schemas.openxmlformats.org/officeDocument/2006/relationships/diagramQuickStyle" Target="../diagrams/quickStyle67.xml"/><Relationship Id="rId2" Type="http://schemas.openxmlformats.org/officeDocument/2006/relationships/image" Target="../media/image2.jpeg"/><Relationship Id="rId16" Type="http://schemas.openxmlformats.org/officeDocument/2006/relationships/diagramLayout" Target="../diagrams/layout67.xml"/><Relationship Id="rId20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5.xml"/><Relationship Id="rId11" Type="http://schemas.openxmlformats.org/officeDocument/2006/relationships/diagramLayout" Target="../diagrams/layout66.xml"/><Relationship Id="rId24" Type="http://schemas.microsoft.com/office/2007/relationships/diagramDrawing" Target="../diagrams/drawing68.xml"/><Relationship Id="rId5" Type="http://schemas.openxmlformats.org/officeDocument/2006/relationships/diagramQuickStyle" Target="../diagrams/quickStyle65.xml"/><Relationship Id="rId15" Type="http://schemas.openxmlformats.org/officeDocument/2006/relationships/diagramData" Target="../diagrams/data67.xml"/><Relationship Id="rId23" Type="http://schemas.openxmlformats.org/officeDocument/2006/relationships/diagramColors" Target="../diagrams/colors68.xml"/><Relationship Id="rId10" Type="http://schemas.openxmlformats.org/officeDocument/2006/relationships/diagramData" Target="../diagrams/data66.xml"/><Relationship Id="rId19" Type="http://schemas.microsoft.com/office/2007/relationships/diagramDrawing" Target="../diagrams/drawing67.xml"/><Relationship Id="rId4" Type="http://schemas.openxmlformats.org/officeDocument/2006/relationships/diagramLayout" Target="../diagrams/layout65.xml"/><Relationship Id="rId9" Type="http://schemas.openxmlformats.org/officeDocument/2006/relationships/chart" Target="../charts/chart10.xml"/><Relationship Id="rId14" Type="http://schemas.microsoft.com/office/2007/relationships/diagramDrawing" Target="../diagrams/drawing66.xml"/><Relationship Id="rId22" Type="http://schemas.openxmlformats.org/officeDocument/2006/relationships/diagramQuickStyle" Target="../diagrams/quickStyle6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0.xml"/><Relationship Id="rId13" Type="http://schemas.openxmlformats.org/officeDocument/2006/relationships/diagramData" Target="../diagrams/data71.xml"/><Relationship Id="rId18" Type="http://schemas.openxmlformats.org/officeDocument/2006/relationships/diagramData" Target="../diagrams/data72.xml"/><Relationship Id="rId26" Type="http://schemas.openxmlformats.org/officeDocument/2006/relationships/diagramQuickStyle" Target="../diagrams/quickStyle73.xml"/><Relationship Id="rId3" Type="http://schemas.openxmlformats.org/officeDocument/2006/relationships/diagramData" Target="../diagrams/data69.xml"/><Relationship Id="rId21" Type="http://schemas.openxmlformats.org/officeDocument/2006/relationships/diagramColors" Target="../diagrams/colors72.xml"/><Relationship Id="rId7" Type="http://schemas.microsoft.com/office/2007/relationships/diagramDrawing" Target="../diagrams/drawing69.xml"/><Relationship Id="rId12" Type="http://schemas.microsoft.com/office/2007/relationships/diagramDrawing" Target="../diagrams/drawing70.xml"/><Relationship Id="rId17" Type="http://schemas.microsoft.com/office/2007/relationships/diagramDrawing" Target="../diagrams/drawing71.xml"/><Relationship Id="rId25" Type="http://schemas.openxmlformats.org/officeDocument/2006/relationships/diagramLayout" Target="../diagrams/layout73.xml"/><Relationship Id="rId2" Type="http://schemas.openxmlformats.org/officeDocument/2006/relationships/chart" Target="../charts/chart11.xml"/><Relationship Id="rId16" Type="http://schemas.openxmlformats.org/officeDocument/2006/relationships/diagramColors" Target="../diagrams/colors71.xml"/><Relationship Id="rId20" Type="http://schemas.openxmlformats.org/officeDocument/2006/relationships/diagramQuickStyle" Target="../diagrams/quickStyle7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9.xml"/><Relationship Id="rId11" Type="http://schemas.openxmlformats.org/officeDocument/2006/relationships/diagramColors" Target="../diagrams/colors70.xml"/><Relationship Id="rId24" Type="http://schemas.openxmlformats.org/officeDocument/2006/relationships/diagramData" Target="../diagrams/data73.xml"/><Relationship Id="rId5" Type="http://schemas.openxmlformats.org/officeDocument/2006/relationships/diagramQuickStyle" Target="../diagrams/quickStyle69.xml"/><Relationship Id="rId15" Type="http://schemas.openxmlformats.org/officeDocument/2006/relationships/diagramQuickStyle" Target="../diagrams/quickStyle71.xml"/><Relationship Id="rId23" Type="http://schemas.openxmlformats.org/officeDocument/2006/relationships/image" Target="../media/image2.jpeg"/><Relationship Id="rId28" Type="http://schemas.microsoft.com/office/2007/relationships/diagramDrawing" Target="../diagrams/drawing73.xml"/><Relationship Id="rId10" Type="http://schemas.openxmlformats.org/officeDocument/2006/relationships/diagramQuickStyle" Target="../diagrams/quickStyle70.xml"/><Relationship Id="rId19" Type="http://schemas.openxmlformats.org/officeDocument/2006/relationships/diagramLayout" Target="../diagrams/layout72.xml"/><Relationship Id="rId4" Type="http://schemas.openxmlformats.org/officeDocument/2006/relationships/diagramLayout" Target="../diagrams/layout69.xml"/><Relationship Id="rId9" Type="http://schemas.openxmlformats.org/officeDocument/2006/relationships/diagramLayout" Target="../diagrams/layout70.xml"/><Relationship Id="rId14" Type="http://schemas.openxmlformats.org/officeDocument/2006/relationships/diagramLayout" Target="../diagrams/layout71.xml"/><Relationship Id="rId22" Type="http://schemas.microsoft.com/office/2007/relationships/diagramDrawing" Target="../diagrams/drawing72.xml"/><Relationship Id="rId27" Type="http://schemas.openxmlformats.org/officeDocument/2006/relationships/diagramColors" Target="../diagrams/colors7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5.xml"/><Relationship Id="rId13" Type="http://schemas.openxmlformats.org/officeDocument/2006/relationships/diagramLayout" Target="../diagrams/layout76.xml"/><Relationship Id="rId3" Type="http://schemas.openxmlformats.org/officeDocument/2006/relationships/diagramLayout" Target="../diagrams/layout74.xml"/><Relationship Id="rId7" Type="http://schemas.openxmlformats.org/officeDocument/2006/relationships/diagramData" Target="../diagrams/data75.xml"/><Relationship Id="rId12" Type="http://schemas.openxmlformats.org/officeDocument/2006/relationships/diagramData" Target="../diagrams/data76.xml"/><Relationship Id="rId17" Type="http://schemas.openxmlformats.org/officeDocument/2006/relationships/image" Target="../media/image2.jpeg"/><Relationship Id="rId2" Type="http://schemas.openxmlformats.org/officeDocument/2006/relationships/diagramData" Target="../diagrams/data74.xml"/><Relationship Id="rId16" Type="http://schemas.microsoft.com/office/2007/relationships/diagramDrawing" Target="../diagrams/drawing7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4.xml"/><Relationship Id="rId11" Type="http://schemas.microsoft.com/office/2007/relationships/diagramDrawing" Target="../diagrams/drawing75.xml"/><Relationship Id="rId5" Type="http://schemas.openxmlformats.org/officeDocument/2006/relationships/diagramColors" Target="../diagrams/colors74.xml"/><Relationship Id="rId15" Type="http://schemas.openxmlformats.org/officeDocument/2006/relationships/diagramColors" Target="../diagrams/colors76.xml"/><Relationship Id="rId10" Type="http://schemas.openxmlformats.org/officeDocument/2006/relationships/diagramColors" Target="../diagrams/colors75.xml"/><Relationship Id="rId4" Type="http://schemas.openxmlformats.org/officeDocument/2006/relationships/diagramQuickStyle" Target="../diagrams/quickStyle74.xml"/><Relationship Id="rId9" Type="http://schemas.openxmlformats.org/officeDocument/2006/relationships/diagramQuickStyle" Target="../diagrams/quickStyle75.xml"/><Relationship Id="rId14" Type="http://schemas.openxmlformats.org/officeDocument/2006/relationships/diagramQuickStyle" Target="../diagrams/quickStyle7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8.xml"/><Relationship Id="rId3" Type="http://schemas.openxmlformats.org/officeDocument/2006/relationships/diagramLayout" Target="../diagrams/layout77.xml"/><Relationship Id="rId7" Type="http://schemas.openxmlformats.org/officeDocument/2006/relationships/diagramData" Target="../diagrams/data78.xml"/><Relationship Id="rId12" Type="http://schemas.openxmlformats.org/officeDocument/2006/relationships/image" Target="../media/image2.jpeg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7.xml"/><Relationship Id="rId11" Type="http://schemas.microsoft.com/office/2007/relationships/diagramDrawing" Target="../diagrams/drawing78.xml"/><Relationship Id="rId5" Type="http://schemas.openxmlformats.org/officeDocument/2006/relationships/diagramColors" Target="../diagrams/colors77.xml"/><Relationship Id="rId10" Type="http://schemas.openxmlformats.org/officeDocument/2006/relationships/diagramColors" Target="../diagrams/colors78.xml"/><Relationship Id="rId4" Type="http://schemas.openxmlformats.org/officeDocument/2006/relationships/diagramQuickStyle" Target="../diagrams/quickStyle77.xml"/><Relationship Id="rId9" Type="http://schemas.openxmlformats.org/officeDocument/2006/relationships/diagramQuickStyle" Target="../diagrams/quickStyle78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26" Type="http://schemas.microsoft.com/office/2007/relationships/diagramDrawing" Target="../diagrams/drawing10.xml"/><Relationship Id="rId39" Type="http://schemas.openxmlformats.org/officeDocument/2006/relationships/diagramQuickStyle" Target="../diagrams/quickStyle13.xml"/><Relationship Id="rId21" Type="http://schemas.microsoft.com/office/2007/relationships/diagramDrawing" Target="../diagrams/drawing9.xml"/><Relationship Id="rId34" Type="http://schemas.openxmlformats.org/officeDocument/2006/relationships/diagramQuickStyle" Target="../diagrams/quickStyle12.xml"/><Relationship Id="rId42" Type="http://schemas.openxmlformats.org/officeDocument/2006/relationships/image" Target="../media/image2.jpeg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29" Type="http://schemas.openxmlformats.org/officeDocument/2006/relationships/diagramQuickStyle" Target="../diagrams/quickStyle11.xml"/><Relationship Id="rId41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diagramQuickStyle" Target="../diagrams/quickStyle10.xml"/><Relationship Id="rId32" Type="http://schemas.openxmlformats.org/officeDocument/2006/relationships/diagramData" Target="../diagrams/data12.xml"/><Relationship Id="rId37" Type="http://schemas.openxmlformats.org/officeDocument/2006/relationships/diagramData" Target="../diagrams/data13.xml"/><Relationship Id="rId40" Type="http://schemas.openxmlformats.org/officeDocument/2006/relationships/diagramColors" Target="../diagrams/colors13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diagramLayout" Target="../diagrams/layout10.xml"/><Relationship Id="rId28" Type="http://schemas.openxmlformats.org/officeDocument/2006/relationships/diagramLayout" Target="../diagrams/layout11.xml"/><Relationship Id="rId36" Type="http://schemas.microsoft.com/office/2007/relationships/diagramDrawing" Target="../diagrams/drawing12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31" Type="http://schemas.microsoft.com/office/2007/relationships/diagramDrawing" Target="../diagrams/drawing11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diagramData" Target="../diagrams/data10.xml"/><Relationship Id="rId27" Type="http://schemas.openxmlformats.org/officeDocument/2006/relationships/diagramData" Target="../diagrams/data11.xml"/><Relationship Id="rId30" Type="http://schemas.openxmlformats.org/officeDocument/2006/relationships/diagramColors" Target="../diagrams/colors11.xml"/><Relationship Id="rId35" Type="http://schemas.openxmlformats.org/officeDocument/2006/relationships/diagramColors" Target="../diagrams/colors12.xml"/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5" Type="http://schemas.openxmlformats.org/officeDocument/2006/relationships/diagramColors" Target="../diagrams/colors10.xml"/><Relationship Id="rId33" Type="http://schemas.openxmlformats.org/officeDocument/2006/relationships/diagramLayout" Target="../diagrams/layout12.xml"/><Relationship Id="rId38" Type="http://schemas.openxmlformats.org/officeDocument/2006/relationships/diagramLayout" Target="../diagrams/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0.xml"/><Relationship Id="rId13" Type="http://schemas.openxmlformats.org/officeDocument/2006/relationships/diagramLayout" Target="../diagrams/layout81.xml"/><Relationship Id="rId18" Type="http://schemas.openxmlformats.org/officeDocument/2006/relationships/diagramLayout" Target="../diagrams/layout82.xml"/><Relationship Id="rId26" Type="http://schemas.microsoft.com/office/2007/relationships/diagramDrawing" Target="../diagrams/drawing83.xml"/><Relationship Id="rId3" Type="http://schemas.openxmlformats.org/officeDocument/2006/relationships/diagramLayout" Target="../diagrams/layout79.xml"/><Relationship Id="rId21" Type="http://schemas.microsoft.com/office/2007/relationships/diagramDrawing" Target="../diagrams/drawing82.xml"/><Relationship Id="rId7" Type="http://schemas.openxmlformats.org/officeDocument/2006/relationships/diagramData" Target="../diagrams/data80.xml"/><Relationship Id="rId12" Type="http://schemas.openxmlformats.org/officeDocument/2006/relationships/diagramData" Target="../diagrams/data81.xml"/><Relationship Id="rId17" Type="http://schemas.openxmlformats.org/officeDocument/2006/relationships/diagramData" Target="../diagrams/data82.xml"/><Relationship Id="rId25" Type="http://schemas.openxmlformats.org/officeDocument/2006/relationships/diagramColors" Target="../diagrams/colors83.xml"/><Relationship Id="rId2" Type="http://schemas.openxmlformats.org/officeDocument/2006/relationships/diagramData" Target="../diagrams/data79.xml"/><Relationship Id="rId16" Type="http://schemas.microsoft.com/office/2007/relationships/diagramDrawing" Target="../diagrams/drawing81.xml"/><Relationship Id="rId20" Type="http://schemas.openxmlformats.org/officeDocument/2006/relationships/diagramColors" Target="../diagrams/colors8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9.xml"/><Relationship Id="rId11" Type="http://schemas.microsoft.com/office/2007/relationships/diagramDrawing" Target="../diagrams/drawing80.xml"/><Relationship Id="rId24" Type="http://schemas.openxmlformats.org/officeDocument/2006/relationships/diagramQuickStyle" Target="../diagrams/quickStyle83.xml"/><Relationship Id="rId5" Type="http://schemas.openxmlformats.org/officeDocument/2006/relationships/diagramColors" Target="../diagrams/colors79.xml"/><Relationship Id="rId15" Type="http://schemas.openxmlformats.org/officeDocument/2006/relationships/diagramColors" Target="../diagrams/colors81.xml"/><Relationship Id="rId23" Type="http://schemas.openxmlformats.org/officeDocument/2006/relationships/diagramLayout" Target="../diagrams/layout83.xml"/><Relationship Id="rId10" Type="http://schemas.openxmlformats.org/officeDocument/2006/relationships/diagramColors" Target="../diagrams/colors80.xml"/><Relationship Id="rId19" Type="http://schemas.openxmlformats.org/officeDocument/2006/relationships/diagramQuickStyle" Target="../diagrams/quickStyle82.xml"/><Relationship Id="rId4" Type="http://schemas.openxmlformats.org/officeDocument/2006/relationships/diagramQuickStyle" Target="../diagrams/quickStyle79.xml"/><Relationship Id="rId9" Type="http://schemas.openxmlformats.org/officeDocument/2006/relationships/diagramQuickStyle" Target="../diagrams/quickStyle80.xml"/><Relationship Id="rId14" Type="http://schemas.openxmlformats.org/officeDocument/2006/relationships/diagramQuickStyle" Target="../diagrams/quickStyle81.xml"/><Relationship Id="rId22" Type="http://schemas.openxmlformats.org/officeDocument/2006/relationships/diagramData" Target="../diagrams/data83.xml"/><Relationship Id="rId27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5.xml"/><Relationship Id="rId13" Type="http://schemas.openxmlformats.org/officeDocument/2006/relationships/diagramLayout" Target="../diagrams/layout86.xml"/><Relationship Id="rId18" Type="http://schemas.openxmlformats.org/officeDocument/2006/relationships/diagramData" Target="../diagrams/data87.xml"/><Relationship Id="rId3" Type="http://schemas.openxmlformats.org/officeDocument/2006/relationships/diagramLayout" Target="../diagrams/layout84.xml"/><Relationship Id="rId21" Type="http://schemas.openxmlformats.org/officeDocument/2006/relationships/diagramColors" Target="../diagrams/colors87.xml"/><Relationship Id="rId7" Type="http://schemas.openxmlformats.org/officeDocument/2006/relationships/diagramData" Target="../diagrams/data85.xml"/><Relationship Id="rId12" Type="http://schemas.openxmlformats.org/officeDocument/2006/relationships/diagramData" Target="../diagrams/data86.xml"/><Relationship Id="rId17" Type="http://schemas.openxmlformats.org/officeDocument/2006/relationships/chart" Target="../charts/chart12.xml"/><Relationship Id="rId2" Type="http://schemas.openxmlformats.org/officeDocument/2006/relationships/diagramData" Target="../diagrams/data84.xml"/><Relationship Id="rId16" Type="http://schemas.microsoft.com/office/2007/relationships/diagramDrawing" Target="../diagrams/drawing86.xml"/><Relationship Id="rId20" Type="http://schemas.openxmlformats.org/officeDocument/2006/relationships/diagramQuickStyle" Target="../diagrams/quickStyle8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4.xml"/><Relationship Id="rId11" Type="http://schemas.microsoft.com/office/2007/relationships/diagramDrawing" Target="../diagrams/drawing85.xml"/><Relationship Id="rId24" Type="http://schemas.openxmlformats.org/officeDocument/2006/relationships/image" Target="../media/image2.jpeg"/><Relationship Id="rId5" Type="http://schemas.openxmlformats.org/officeDocument/2006/relationships/diagramColors" Target="../diagrams/colors84.xml"/><Relationship Id="rId15" Type="http://schemas.openxmlformats.org/officeDocument/2006/relationships/diagramColors" Target="../diagrams/colors86.xml"/><Relationship Id="rId23" Type="http://schemas.openxmlformats.org/officeDocument/2006/relationships/chart" Target="../charts/chart13.xml"/><Relationship Id="rId10" Type="http://schemas.openxmlformats.org/officeDocument/2006/relationships/diagramColors" Target="../diagrams/colors85.xml"/><Relationship Id="rId19" Type="http://schemas.openxmlformats.org/officeDocument/2006/relationships/diagramLayout" Target="../diagrams/layout87.xml"/><Relationship Id="rId4" Type="http://schemas.openxmlformats.org/officeDocument/2006/relationships/diagramQuickStyle" Target="../diagrams/quickStyle84.xml"/><Relationship Id="rId9" Type="http://schemas.openxmlformats.org/officeDocument/2006/relationships/diagramQuickStyle" Target="../diagrams/quickStyle85.xml"/><Relationship Id="rId14" Type="http://schemas.openxmlformats.org/officeDocument/2006/relationships/diagramQuickStyle" Target="../diagrams/quickStyle86.xml"/><Relationship Id="rId22" Type="http://schemas.microsoft.com/office/2007/relationships/diagramDrawing" Target="../diagrams/drawing8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0.xml"/><Relationship Id="rId13" Type="http://schemas.openxmlformats.org/officeDocument/2006/relationships/image" Target="../media/image2.jpeg"/><Relationship Id="rId3" Type="http://schemas.openxmlformats.org/officeDocument/2006/relationships/diagramLayout" Target="../diagrams/layout89.xml"/><Relationship Id="rId7" Type="http://schemas.openxmlformats.org/officeDocument/2006/relationships/diagramData" Target="../diagrams/data90.xml"/><Relationship Id="rId12" Type="http://schemas.openxmlformats.org/officeDocument/2006/relationships/chart" Target="../charts/chart14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9.xml"/><Relationship Id="rId11" Type="http://schemas.microsoft.com/office/2007/relationships/diagramDrawing" Target="../diagrams/drawing90.xml"/><Relationship Id="rId5" Type="http://schemas.openxmlformats.org/officeDocument/2006/relationships/diagramColors" Target="../diagrams/colors89.xml"/><Relationship Id="rId10" Type="http://schemas.openxmlformats.org/officeDocument/2006/relationships/diagramColors" Target="../diagrams/colors90.xml"/><Relationship Id="rId4" Type="http://schemas.openxmlformats.org/officeDocument/2006/relationships/diagramQuickStyle" Target="../diagrams/quickStyle89.xml"/><Relationship Id="rId9" Type="http://schemas.openxmlformats.org/officeDocument/2006/relationships/diagramQuickStyle" Target="../diagrams/quickStyle9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2.xml"/><Relationship Id="rId13" Type="http://schemas.openxmlformats.org/officeDocument/2006/relationships/chart" Target="../charts/chart16.xml"/><Relationship Id="rId3" Type="http://schemas.openxmlformats.org/officeDocument/2006/relationships/diagramLayout" Target="../diagrams/layout91.xml"/><Relationship Id="rId7" Type="http://schemas.openxmlformats.org/officeDocument/2006/relationships/chart" Target="../charts/chart15.xml"/><Relationship Id="rId12" Type="http://schemas.microsoft.com/office/2007/relationships/diagramDrawing" Target="../diagrams/drawing92.xml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1.xml"/><Relationship Id="rId11" Type="http://schemas.openxmlformats.org/officeDocument/2006/relationships/diagramColors" Target="../diagrams/colors92.xml"/><Relationship Id="rId5" Type="http://schemas.openxmlformats.org/officeDocument/2006/relationships/diagramColors" Target="../diagrams/colors91.xml"/><Relationship Id="rId10" Type="http://schemas.openxmlformats.org/officeDocument/2006/relationships/diagramQuickStyle" Target="../diagrams/quickStyle92.xml"/><Relationship Id="rId4" Type="http://schemas.openxmlformats.org/officeDocument/2006/relationships/diagramQuickStyle" Target="../diagrams/quickStyle91.xml"/><Relationship Id="rId9" Type="http://schemas.openxmlformats.org/officeDocument/2006/relationships/diagramLayout" Target="../diagrams/layout92.xml"/><Relationship Id="rId1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95.xml"/><Relationship Id="rId18" Type="http://schemas.openxmlformats.org/officeDocument/2006/relationships/diagramLayout" Target="../diagrams/layout96.xml"/><Relationship Id="rId26" Type="http://schemas.microsoft.com/office/2007/relationships/diagramDrawing" Target="../diagrams/drawing97.xml"/><Relationship Id="rId39" Type="http://schemas.openxmlformats.org/officeDocument/2006/relationships/diagramQuickStyle" Target="../diagrams/quickStyle100.xml"/><Relationship Id="rId21" Type="http://schemas.microsoft.com/office/2007/relationships/diagramDrawing" Target="../diagrams/drawing96.xml"/><Relationship Id="rId34" Type="http://schemas.openxmlformats.org/officeDocument/2006/relationships/diagramQuickStyle" Target="../diagrams/quickStyle99.xml"/><Relationship Id="rId42" Type="http://schemas.openxmlformats.org/officeDocument/2006/relationships/diagramData" Target="../diagrams/data101.xml"/><Relationship Id="rId47" Type="http://schemas.openxmlformats.org/officeDocument/2006/relationships/diagramData" Target="../diagrams/data102.xml"/><Relationship Id="rId50" Type="http://schemas.openxmlformats.org/officeDocument/2006/relationships/diagramColors" Target="../diagrams/colors102.xml"/><Relationship Id="rId55" Type="http://schemas.openxmlformats.org/officeDocument/2006/relationships/diagramColors" Target="../diagrams/colors103.xml"/><Relationship Id="rId7" Type="http://schemas.openxmlformats.org/officeDocument/2006/relationships/diagramData" Target="../diagrams/data94.xml"/><Relationship Id="rId2" Type="http://schemas.openxmlformats.org/officeDocument/2006/relationships/diagramData" Target="../diagrams/data93.xml"/><Relationship Id="rId16" Type="http://schemas.microsoft.com/office/2007/relationships/diagramDrawing" Target="../diagrams/drawing95.xml"/><Relationship Id="rId29" Type="http://schemas.openxmlformats.org/officeDocument/2006/relationships/diagramQuickStyle" Target="../diagrams/quickStyle98.xml"/><Relationship Id="rId11" Type="http://schemas.microsoft.com/office/2007/relationships/diagramDrawing" Target="../diagrams/drawing94.xml"/><Relationship Id="rId24" Type="http://schemas.openxmlformats.org/officeDocument/2006/relationships/diagramQuickStyle" Target="../diagrams/quickStyle97.xml"/><Relationship Id="rId32" Type="http://schemas.openxmlformats.org/officeDocument/2006/relationships/diagramData" Target="../diagrams/data99.xml"/><Relationship Id="rId37" Type="http://schemas.openxmlformats.org/officeDocument/2006/relationships/diagramData" Target="../diagrams/data100.xml"/><Relationship Id="rId40" Type="http://schemas.openxmlformats.org/officeDocument/2006/relationships/diagramColors" Target="../diagrams/colors100.xml"/><Relationship Id="rId45" Type="http://schemas.openxmlformats.org/officeDocument/2006/relationships/diagramColors" Target="../diagrams/colors101.xml"/><Relationship Id="rId53" Type="http://schemas.openxmlformats.org/officeDocument/2006/relationships/diagramLayout" Target="../diagrams/layout103.xml"/><Relationship Id="rId5" Type="http://schemas.openxmlformats.org/officeDocument/2006/relationships/diagramColors" Target="../diagrams/colors93.xml"/><Relationship Id="rId19" Type="http://schemas.openxmlformats.org/officeDocument/2006/relationships/diagramQuickStyle" Target="../diagrams/quickStyle96.xml"/><Relationship Id="rId4" Type="http://schemas.openxmlformats.org/officeDocument/2006/relationships/diagramQuickStyle" Target="../diagrams/quickStyle93.xml"/><Relationship Id="rId9" Type="http://schemas.openxmlformats.org/officeDocument/2006/relationships/diagramQuickStyle" Target="../diagrams/quickStyle94.xml"/><Relationship Id="rId14" Type="http://schemas.openxmlformats.org/officeDocument/2006/relationships/diagramQuickStyle" Target="../diagrams/quickStyle95.xml"/><Relationship Id="rId22" Type="http://schemas.openxmlformats.org/officeDocument/2006/relationships/diagramData" Target="../diagrams/data97.xml"/><Relationship Id="rId27" Type="http://schemas.openxmlformats.org/officeDocument/2006/relationships/diagramData" Target="../diagrams/data98.xml"/><Relationship Id="rId30" Type="http://schemas.openxmlformats.org/officeDocument/2006/relationships/diagramColors" Target="../diagrams/colors98.xml"/><Relationship Id="rId35" Type="http://schemas.openxmlformats.org/officeDocument/2006/relationships/diagramColors" Target="../diagrams/colors99.xml"/><Relationship Id="rId43" Type="http://schemas.openxmlformats.org/officeDocument/2006/relationships/diagramLayout" Target="../diagrams/layout101.xml"/><Relationship Id="rId48" Type="http://schemas.openxmlformats.org/officeDocument/2006/relationships/diagramLayout" Target="../diagrams/layout102.xml"/><Relationship Id="rId56" Type="http://schemas.microsoft.com/office/2007/relationships/diagramDrawing" Target="../diagrams/drawing103.xml"/><Relationship Id="rId8" Type="http://schemas.openxmlformats.org/officeDocument/2006/relationships/diagramLayout" Target="../diagrams/layout94.xml"/><Relationship Id="rId51" Type="http://schemas.microsoft.com/office/2007/relationships/diagramDrawing" Target="../diagrams/drawing102.xml"/><Relationship Id="rId3" Type="http://schemas.openxmlformats.org/officeDocument/2006/relationships/diagramLayout" Target="../diagrams/layout93.xml"/><Relationship Id="rId12" Type="http://schemas.openxmlformats.org/officeDocument/2006/relationships/diagramData" Target="../diagrams/data95.xml"/><Relationship Id="rId17" Type="http://schemas.openxmlformats.org/officeDocument/2006/relationships/diagramData" Target="../diagrams/data96.xml"/><Relationship Id="rId25" Type="http://schemas.openxmlformats.org/officeDocument/2006/relationships/diagramColors" Target="../diagrams/colors97.xml"/><Relationship Id="rId33" Type="http://schemas.openxmlformats.org/officeDocument/2006/relationships/diagramLayout" Target="../diagrams/layout99.xml"/><Relationship Id="rId38" Type="http://schemas.openxmlformats.org/officeDocument/2006/relationships/diagramLayout" Target="../diagrams/layout100.xml"/><Relationship Id="rId46" Type="http://schemas.microsoft.com/office/2007/relationships/diagramDrawing" Target="../diagrams/drawing101.xml"/><Relationship Id="rId20" Type="http://schemas.openxmlformats.org/officeDocument/2006/relationships/diagramColors" Target="../diagrams/colors96.xml"/><Relationship Id="rId41" Type="http://schemas.microsoft.com/office/2007/relationships/diagramDrawing" Target="../diagrams/drawing100.xml"/><Relationship Id="rId54" Type="http://schemas.openxmlformats.org/officeDocument/2006/relationships/diagramQuickStyle" Target="../diagrams/quickStyle10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3.xml"/><Relationship Id="rId15" Type="http://schemas.openxmlformats.org/officeDocument/2006/relationships/diagramColors" Target="../diagrams/colors95.xml"/><Relationship Id="rId23" Type="http://schemas.openxmlformats.org/officeDocument/2006/relationships/diagramLayout" Target="../diagrams/layout97.xml"/><Relationship Id="rId28" Type="http://schemas.openxmlformats.org/officeDocument/2006/relationships/diagramLayout" Target="../diagrams/layout98.xml"/><Relationship Id="rId36" Type="http://schemas.microsoft.com/office/2007/relationships/diagramDrawing" Target="../diagrams/drawing99.xml"/><Relationship Id="rId49" Type="http://schemas.openxmlformats.org/officeDocument/2006/relationships/diagramQuickStyle" Target="../diagrams/quickStyle102.xml"/><Relationship Id="rId57" Type="http://schemas.openxmlformats.org/officeDocument/2006/relationships/image" Target="../media/image5.png"/><Relationship Id="rId10" Type="http://schemas.openxmlformats.org/officeDocument/2006/relationships/diagramColors" Target="../diagrams/colors94.xml"/><Relationship Id="rId31" Type="http://schemas.microsoft.com/office/2007/relationships/diagramDrawing" Target="../diagrams/drawing98.xml"/><Relationship Id="rId44" Type="http://schemas.openxmlformats.org/officeDocument/2006/relationships/diagramQuickStyle" Target="../diagrams/quickStyle101.xml"/><Relationship Id="rId52" Type="http://schemas.openxmlformats.org/officeDocument/2006/relationships/diagramData" Target="../diagrams/data10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04.xml"/><Relationship Id="rId7" Type="http://schemas.openxmlformats.org/officeDocument/2006/relationships/chart" Target="../charts/chart17.xml"/><Relationship Id="rId2" Type="http://schemas.openxmlformats.org/officeDocument/2006/relationships/diagramData" Target="../diagrams/data10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4.xml"/><Relationship Id="rId5" Type="http://schemas.openxmlformats.org/officeDocument/2006/relationships/diagramColors" Target="../diagrams/colors104.xml"/><Relationship Id="rId4" Type="http://schemas.openxmlformats.org/officeDocument/2006/relationships/diagramQuickStyle" Target="../diagrams/quickStyle10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5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5.xml"/><Relationship Id="rId5" Type="http://schemas.openxmlformats.org/officeDocument/2006/relationships/diagramColors" Target="../diagrams/colors105.xml"/><Relationship Id="rId4" Type="http://schemas.openxmlformats.org/officeDocument/2006/relationships/diagramQuickStyle" Target="../diagrams/quickStyle10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7.xml"/><Relationship Id="rId13" Type="http://schemas.openxmlformats.org/officeDocument/2006/relationships/diagramLayout" Target="../diagrams/layout108.xml"/><Relationship Id="rId18" Type="http://schemas.openxmlformats.org/officeDocument/2006/relationships/diagramLayout" Target="../diagrams/layout109.xml"/><Relationship Id="rId3" Type="http://schemas.openxmlformats.org/officeDocument/2006/relationships/diagramLayout" Target="../diagrams/layout106.xml"/><Relationship Id="rId21" Type="http://schemas.microsoft.com/office/2007/relationships/diagramDrawing" Target="../diagrams/drawing109.xml"/><Relationship Id="rId7" Type="http://schemas.openxmlformats.org/officeDocument/2006/relationships/diagramData" Target="../diagrams/data107.xml"/><Relationship Id="rId12" Type="http://schemas.openxmlformats.org/officeDocument/2006/relationships/diagramData" Target="../diagrams/data108.xml"/><Relationship Id="rId17" Type="http://schemas.openxmlformats.org/officeDocument/2006/relationships/diagramData" Target="../diagrams/data109.xml"/><Relationship Id="rId2" Type="http://schemas.openxmlformats.org/officeDocument/2006/relationships/diagramData" Target="../diagrams/data106.xml"/><Relationship Id="rId16" Type="http://schemas.microsoft.com/office/2007/relationships/diagramDrawing" Target="../diagrams/drawing108.xml"/><Relationship Id="rId20" Type="http://schemas.openxmlformats.org/officeDocument/2006/relationships/diagramColors" Target="../diagrams/colors10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6.xml"/><Relationship Id="rId11" Type="http://schemas.microsoft.com/office/2007/relationships/diagramDrawing" Target="../diagrams/drawing107.xml"/><Relationship Id="rId5" Type="http://schemas.openxmlformats.org/officeDocument/2006/relationships/diagramColors" Target="../diagrams/colors106.xml"/><Relationship Id="rId15" Type="http://schemas.openxmlformats.org/officeDocument/2006/relationships/diagramColors" Target="../diagrams/colors108.xml"/><Relationship Id="rId10" Type="http://schemas.openxmlformats.org/officeDocument/2006/relationships/diagramColors" Target="../diagrams/colors107.xml"/><Relationship Id="rId19" Type="http://schemas.openxmlformats.org/officeDocument/2006/relationships/diagramQuickStyle" Target="../diagrams/quickStyle109.xml"/><Relationship Id="rId4" Type="http://schemas.openxmlformats.org/officeDocument/2006/relationships/diagramQuickStyle" Target="../diagrams/quickStyle106.xml"/><Relationship Id="rId9" Type="http://schemas.openxmlformats.org/officeDocument/2006/relationships/diagramQuickStyle" Target="../diagrams/quickStyle107.xml"/><Relationship Id="rId14" Type="http://schemas.openxmlformats.org/officeDocument/2006/relationships/diagramQuickStyle" Target="../diagrams/quickStyle108.xml"/><Relationship Id="rId2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2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1.xml"/><Relationship Id="rId13" Type="http://schemas.openxmlformats.org/officeDocument/2006/relationships/diagramData" Target="../diagrams/data112.xml"/><Relationship Id="rId18" Type="http://schemas.openxmlformats.org/officeDocument/2006/relationships/image" Target="../media/image2.jpeg"/><Relationship Id="rId3" Type="http://schemas.openxmlformats.org/officeDocument/2006/relationships/diagramLayout" Target="../diagrams/layout110.xml"/><Relationship Id="rId7" Type="http://schemas.openxmlformats.org/officeDocument/2006/relationships/chart" Target="../charts/chart18.xml"/><Relationship Id="rId12" Type="http://schemas.microsoft.com/office/2007/relationships/diagramDrawing" Target="../diagrams/drawing111.xml"/><Relationship Id="rId17" Type="http://schemas.microsoft.com/office/2007/relationships/diagramDrawing" Target="../diagrams/drawing112.xml"/><Relationship Id="rId2" Type="http://schemas.openxmlformats.org/officeDocument/2006/relationships/diagramData" Target="../diagrams/data110.xml"/><Relationship Id="rId16" Type="http://schemas.openxmlformats.org/officeDocument/2006/relationships/diagramColors" Target="../diagrams/colors1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0.xml"/><Relationship Id="rId11" Type="http://schemas.openxmlformats.org/officeDocument/2006/relationships/diagramColors" Target="../diagrams/colors111.xml"/><Relationship Id="rId5" Type="http://schemas.openxmlformats.org/officeDocument/2006/relationships/diagramColors" Target="../diagrams/colors110.xml"/><Relationship Id="rId15" Type="http://schemas.openxmlformats.org/officeDocument/2006/relationships/diagramQuickStyle" Target="../diagrams/quickStyle112.xml"/><Relationship Id="rId10" Type="http://schemas.openxmlformats.org/officeDocument/2006/relationships/diagramQuickStyle" Target="../diagrams/quickStyle111.xml"/><Relationship Id="rId4" Type="http://schemas.openxmlformats.org/officeDocument/2006/relationships/diagramQuickStyle" Target="../diagrams/quickStyle110.xml"/><Relationship Id="rId9" Type="http://schemas.openxmlformats.org/officeDocument/2006/relationships/diagramLayout" Target="../diagrams/layout111.xml"/><Relationship Id="rId14" Type="http://schemas.openxmlformats.org/officeDocument/2006/relationships/diagramLayout" Target="../diagrams/layout1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4.xml"/><Relationship Id="rId3" Type="http://schemas.openxmlformats.org/officeDocument/2006/relationships/diagramLayout" Target="../diagrams/layout113.xml"/><Relationship Id="rId7" Type="http://schemas.openxmlformats.org/officeDocument/2006/relationships/diagramData" Target="../diagrams/data114.xml"/><Relationship Id="rId12" Type="http://schemas.openxmlformats.org/officeDocument/2006/relationships/image" Target="../media/image2.jpeg"/><Relationship Id="rId2" Type="http://schemas.openxmlformats.org/officeDocument/2006/relationships/diagramData" Target="../diagrams/data1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3.xml"/><Relationship Id="rId11" Type="http://schemas.microsoft.com/office/2007/relationships/diagramDrawing" Target="../diagrams/drawing114.xml"/><Relationship Id="rId5" Type="http://schemas.openxmlformats.org/officeDocument/2006/relationships/diagramColors" Target="../diagrams/colors113.xml"/><Relationship Id="rId10" Type="http://schemas.openxmlformats.org/officeDocument/2006/relationships/diagramColors" Target="../diagrams/colors114.xml"/><Relationship Id="rId4" Type="http://schemas.openxmlformats.org/officeDocument/2006/relationships/diagramQuickStyle" Target="../diagrams/quickStyle113.xml"/><Relationship Id="rId9" Type="http://schemas.openxmlformats.org/officeDocument/2006/relationships/diagramQuickStyle" Target="../diagrams/quickStyle1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8.xml"/><Relationship Id="rId7" Type="http://schemas.openxmlformats.org/officeDocument/2006/relationships/chart" Target="../charts/chart1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microsoft.com/office/2007/relationships/diagramDrawing" Target="../diagrams/drawing20.xml"/><Relationship Id="rId18" Type="http://schemas.openxmlformats.org/officeDocument/2006/relationships/diagramColors" Target="../diagrams/colors21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openxmlformats.org/officeDocument/2006/relationships/diagramColors" Target="../diagrams/colors20.xml"/><Relationship Id="rId17" Type="http://schemas.openxmlformats.org/officeDocument/2006/relationships/diagramQuickStyle" Target="../diagrams/quickStyle21.xml"/><Relationship Id="rId2" Type="http://schemas.openxmlformats.org/officeDocument/2006/relationships/chart" Target="../charts/chart2.xml"/><Relationship Id="rId16" Type="http://schemas.openxmlformats.org/officeDocument/2006/relationships/diagramLayout" Target="../diagrams/layout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diagramQuickStyle" Target="../diagrams/quickStyle20.xml"/><Relationship Id="rId5" Type="http://schemas.openxmlformats.org/officeDocument/2006/relationships/diagramQuickStyle" Target="../diagrams/quickStyle19.xml"/><Relationship Id="rId15" Type="http://schemas.openxmlformats.org/officeDocument/2006/relationships/diagramData" Target="../diagrams/data21.xml"/><Relationship Id="rId10" Type="http://schemas.openxmlformats.org/officeDocument/2006/relationships/diagramLayout" Target="../diagrams/layout20.xml"/><Relationship Id="rId19" Type="http://schemas.microsoft.com/office/2007/relationships/diagramDrawing" Target="../diagrams/drawing21.xml"/><Relationship Id="rId4" Type="http://schemas.openxmlformats.org/officeDocument/2006/relationships/diagramLayout" Target="../diagrams/layout19.xml"/><Relationship Id="rId9" Type="http://schemas.openxmlformats.org/officeDocument/2006/relationships/diagramData" Target="../diagrams/data20.xml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13" Type="http://schemas.openxmlformats.org/officeDocument/2006/relationships/diagramData" Target="../diagrams/data24.xml"/><Relationship Id="rId18" Type="http://schemas.openxmlformats.org/officeDocument/2006/relationships/diagramData" Target="../diagrams/data25.xml"/><Relationship Id="rId26" Type="http://schemas.openxmlformats.org/officeDocument/2006/relationships/diagramColors" Target="../diagrams/colors26.xml"/><Relationship Id="rId3" Type="http://schemas.openxmlformats.org/officeDocument/2006/relationships/diagramData" Target="../diagrams/data22.xml"/><Relationship Id="rId21" Type="http://schemas.openxmlformats.org/officeDocument/2006/relationships/diagramColors" Target="../diagrams/colors25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17" Type="http://schemas.microsoft.com/office/2007/relationships/diagramDrawing" Target="../diagrams/drawing24.xml"/><Relationship Id="rId25" Type="http://schemas.openxmlformats.org/officeDocument/2006/relationships/diagramQuickStyle" Target="../diagrams/quickStyle26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24.xml"/><Relationship Id="rId20" Type="http://schemas.openxmlformats.org/officeDocument/2006/relationships/diagramQuickStyle" Target="../diagrams/quickStyle2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24" Type="http://schemas.openxmlformats.org/officeDocument/2006/relationships/diagramLayout" Target="../diagrams/layout26.xml"/><Relationship Id="rId5" Type="http://schemas.openxmlformats.org/officeDocument/2006/relationships/diagramQuickStyle" Target="../diagrams/quickStyle22.xml"/><Relationship Id="rId15" Type="http://schemas.openxmlformats.org/officeDocument/2006/relationships/diagramQuickStyle" Target="../diagrams/quickStyle24.xml"/><Relationship Id="rId23" Type="http://schemas.openxmlformats.org/officeDocument/2006/relationships/diagramData" Target="../diagrams/data26.xml"/><Relationship Id="rId10" Type="http://schemas.openxmlformats.org/officeDocument/2006/relationships/diagramQuickStyle" Target="../diagrams/quickStyle23.xml"/><Relationship Id="rId19" Type="http://schemas.openxmlformats.org/officeDocument/2006/relationships/diagramLayout" Target="../diagrams/layout25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Relationship Id="rId14" Type="http://schemas.openxmlformats.org/officeDocument/2006/relationships/diagramLayout" Target="../diagrams/layout24.xml"/><Relationship Id="rId22" Type="http://schemas.microsoft.com/office/2007/relationships/diagramDrawing" Target="../diagrams/drawing25.xml"/><Relationship Id="rId27" Type="http://schemas.microsoft.com/office/2007/relationships/diagramDrawing" Target="../diagrams/drawin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52813509"/>
              </p:ext>
            </p:extLst>
          </p:nvPr>
        </p:nvGraphicFramePr>
        <p:xfrm>
          <a:off x="1115616" y="0"/>
          <a:ext cx="8028384" cy="97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83230506"/>
              </p:ext>
            </p:extLst>
          </p:nvPr>
        </p:nvGraphicFramePr>
        <p:xfrm>
          <a:off x="0" y="4941168"/>
          <a:ext cx="91440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93497621"/>
              </p:ext>
            </p:extLst>
          </p:nvPr>
        </p:nvGraphicFramePr>
        <p:xfrm>
          <a:off x="0" y="6309320"/>
          <a:ext cx="9144000" cy="548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4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5616" cy="97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ngelicavg\Desktop\1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977108"/>
            <a:ext cx="9144000" cy="3964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74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608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202187815"/>
              </p:ext>
            </p:extLst>
          </p:nvPr>
        </p:nvGraphicFramePr>
        <p:xfrm>
          <a:off x="5292080" y="0"/>
          <a:ext cx="3851920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920855"/>
              </p:ext>
            </p:extLst>
          </p:nvPr>
        </p:nvGraphicFramePr>
        <p:xfrm>
          <a:off x="1043608" y="375590"/>
          <a:ext cx="432048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9197628"/>
              </p:ext>
            </p:extLst>
          </p:nvPr>
        </p:nvGraphicFramePr>
        <p:xfrm>
          <a:off x="1115616" y="3843959"/>
          <a:ext cx="4104456" cy="340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295737" y="-7308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 на прибыль организаций в 2014-2016 годах (млн. рублей)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75656" y="3485930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 на доходы физических лиц в 2014-2016 годах (млн.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16437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608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613226851"/>
              </p:ext>
            </p:extLst>
          </p:nvPr>
        </p:nvGraphicFramePr>
        <p:xfrm>
          <a:off x="6228184" y="0"/>
          <a:ext cx="2915816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7511383"/>
              </p:ext>
            </p:extLst>
          </p:nvPr>
        </p:nvGraphicFramePr>
        <p:xfrm>
          <a:off x="467544" y="562371"/>
          <a:ext cx="6156176" cy="326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8240666"/>
              </p:ext>
            </p:extLst>
          </p:nvPr>
        </p:nvGraphicFramePr>
        <p:xfrm>
          <a:off x="521804" y="3861048"/>
          <a:ext cx="6120680" cy="340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043608" y="-22404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по подакцизным товарам, производимым на территории РФ в 2014-2016 годах (млн. рублей)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3485930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2014-2016 годах (млн.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10869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608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202187815"/>
              </p:ext>
            </p:extLst>
          </p:nvPr>
        </p:nvGraphicFramePr>
        <p:xfrm>
          <a:off x="5929322" y="0"/>
          <a:ext cx="3214678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8100867"/>
              </p:ext>
            </p:extLst>
          </p:nvPr>
        </p:nvGraphicFramePr>
        <p:xfrm>
          <a:off x="1043608" y="375590"/>
          <a:ext cx="432048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5215491"/>
              </p:ext>
            </p:extLst>
          </p:nvPr>
        </p:nvGraphicFramePr>
        <p:xfrm>
          <a:off x="857224" y="3857628"/>
          <a:ext cx="4643470" cy="340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071538" y="-7308"/>
            <a:ext cx="5072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имущество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организаций в 2014-2016 годах (млн. рублей)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00100" y="3485930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добычу полезных ископаемых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2014-2016 годах (млн.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16437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608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202187815"/>
              </p:ext>
            </p:extLst>
          </p:nvPr>
        </p:nvGraphicFramePr>
        <p:xfrm>
          <a:off x="5286380" y="3714776"/>
          <a:ext cx="3857620" cy="3143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9197628"/>
              </p:ext>
            </p:extLst>
          </p:nvPr>
        </p:nvGraphicFramePr>
        <p:xfrm>
          <a:off x="1000100" y="214290"/>
          <a:ext cx="7929618" cy="319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00091550"/>
              </p:ext>
            </p:extLst>
          </p:nvPr>
        </p:nvGraphicFramePr>
        <p:xfrm>
          <a:off x="1043608" y="3286124"/>
          <a:ext cx="8100392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52282279"/>
              </p:ext>
            </p:extLst>
          </p:nvPr>
        </p:nvGraphicFramePr>
        <p:xfrm>
          <a:off x="1043608" y="0"/>
          <a:ext cx="8100392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7508849"/>
              </p:ext>
            </p:extLst>
          </p:nvPr>
        </p:nvGraphicFramePr>
        <p:xfrm>
          <a:off x="1043608" y="3717032"/>
          <a:ext cx="432048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16437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66969641"/>
              </p:ext>
            </p:extLst>
          </p:nvPr>
        </p:nvGraphicFramePr>
        <p:xfrm>
          <a:off x="1000100" y="0"/>
          <a:ext cx="8143900" cy="78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098431"/>
              </p:ext>
            </p:extLst>
          </p:nvPr>
        </p:nvGraphicFramePr>
        <p:xfrm>
          <a:off x="1000100" y="764704"/>
          <a:ext cx="81439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1656047"/>
              </p:ext>
            </p:extLst>
          </p:nvPr>
        </p:nvGraphicFramePr>
        <p:xfrm>
          <a:off x="1000100" y="3140969"/>
          <a:ext cx="8143900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608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000100" y="0"/>
          <a:ext cx="8143900" cy="78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418116"/>
              </p:ext>
            </p:extLst>
          </p:nvPr>
        </p:nvGraphicFramePr>
        <p:xfrm>
          <a:off x="1000100" y="714356"/>
          <a:ext cx="814390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000100" y="5143512"/>
          <a:ext cx="8143900" cy="171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608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46152394"/>
              </p:ext>
            </p:extLst>
          </p:nvPr>
        </p:nvGraphicFramePr>
        <p:xfrm>
          <a:off x="1000100" y="0"/>
          <a:ext cx="8143900" cy="100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50716"/>
              </p:ext>
            </p:extLst>
          </p:nvPr>
        </p:nvGraphicFramePr>
        <p:xfrm>
          <a:off x="1000100" y="1000108"/>
          <a:ext cx="814390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86438704"/>
              </p:ext>
            </p:extLst>
          </p:nvPr>
        </p:nvGraphicFramePr>
        <p:xfrm>
          <a:off x="1000100" y="4000504"/>
          <a:ext cx="8143900" cy="285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608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90965046"/>
              </p:ext>
            </p:extLst>
          </p:nvPr>
        </p:nvGraphicFramePr>
        <p:xfrm>
          <a:off x="1000100" y="0"/>
          <a:ext cx="8143900" cy="85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592507"/>
              </p:ext>
            </p:extLst>
          </p:nvPr>
        </p:nvGraphicFramePr>
        <p:xfrm>
          <a:off x="1000100" y="857231"/>
          <a:ext cx="8143900" cy="601893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6994464"/>
                <a:gridCol w="1149436"/>
              </a:tblGrid>
              <a:tr h="300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25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542 596,2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5199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объекта "под ключ" "Магаданский областной онкологический диспансер с радиологическим корпусом на 20 коек" (организация проектирования, строительства и оснащения необходимым медицинским оборудованием)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50 000,0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4504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Реконструкция родильного дома в городе Магадане под гинекологическое отделение на 50 коек со строительством акушерского корпуса на 100 коек ("под ключ")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40 000,0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2252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офиса врача общей практики с 4 койками дневного стационара в пос. Омчак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20 000,0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2252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фельдшерско-акушерского пункта в с. Тахтоямск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20 000,0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2252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и строительство детского сада на 175 мест в пос. Ягодное (на основе полнокомплектных зданий)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20 000,0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2252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и строительство средней общеобразовательной школы-детского сада в пос. Омчак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65 600,0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2252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Реконструкция здания учебно-лабораторного корпуса ГБОУ СПО "Магаданский политехнический техникум"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3 800,0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2252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Дворец бракосочетания в г. Магадане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25 000,0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4504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городских округов на осуществление мероприятий по подготовке к осенне-зимнему отопительному периоду 2015-2016 годов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15 000,0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4504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проектно-сметной документации и строительство 4-х двухквартирных жилых домов из каркасно-панельных деревянных элементов в с.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Гарманда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7 500,0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2252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Реконструкция линии электропередачи в с. Тахтоямск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2252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и строительство Дома культуры в с.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Гижига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4504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по благоустройству территорий муниципальных образований Магаданской области в рамках заключенных соглашений 2014 года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35 000,0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4504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мероприятий по переселению граждан из аварийного жилищного фонда за счет средств бюджета субъекта Российской Федерации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42 398,8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4504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проектной документации "Капитальный ремонт паводковой дамбы на р. Ола в с. Клепка", проверка достоверности определения сметной стоимости строительства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1 237,7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4504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"Капитальный ремонт низового откоса бермы нижнего бьефа плотины водохранилища № 2 на р. Каменушка в г. Магадане"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1 042,0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</a:tbl>
          </a:graphicData>
        </a:graphic>
      </p:graphicFrame>
      <p:pic>
        <p:nvPicPr>
          <p:cNvPr id="8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608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76830971"/>
              </p:ext>
            </p:extLst>
          </p:nvPr>
        </p:nvGraphicFramePr>
        <p:xfrm>
          <a:off x="1000100" y="0"/>
          <a:ext cx="8143900" cy="85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735818"/>
              </p:ext>
            </p:extLst>
          </p:nvPr>
        </p:nvGraphicFramePr>
        <p:xfrm>
          <a:off x="1043608" y="571478"/>
          <a:ext cx="8100392" cy="628652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957097"/>
                <a:gridCol w="1143295"/>
              </a:tblGrid>
              <a:tr h="5886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"Капитальный ремонт водоограждающей дамбы № 4 на р. Тауй в с. Балаганное Магаданской области"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6 200,9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584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"Капитальный ремонт водоограждающей дамбы № 1 на р. Тауй в с. Балаганное"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7 506,2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5886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"Реконструкция и строительство объекта "Водоограждающая дамба на р. Ола в районе пос. Гадля – Заречный –Ола"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4 417,2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584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"Строительство объекта "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Водоограждающая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дамба на р. Сеймчан в районе пос. Сеймчан"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12 997,6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584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Пополнение фонда служебных жилых помещений специализированного жилищного фонда Магаданской области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35 000,0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2943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мероприятий по переселению граждан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11 600,0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5886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"Содействие муниципальным образованиям в оптимизации системы расселения в Магаданской области" на 2014-2020 годы"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18 295,8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7129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"Предоставление субсидий бюджетам муниципальных образований Магаданской области в рамках реализации мероприятий по оптимизации системы расселения"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18 295,8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584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городских округов для реализации мероприятий по оптимизации системы расселения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18 295,8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5886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"Строительство автомобильной дороги "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Колыма-Омсукчан-Омолон-Анадырь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 км 256 - км 281 на территории Магаданской области"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51 977,7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  <a:tr h="584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"Реконструкция автомобильной дороги "Герба-Омсукчан" км 20 км 46 в Магаданской области"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38 022,3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/>
                </a:tc>
              </a:tr>
            </a:tbl>
          </a:graphicData>
        </a:graphic>
      </p:graphicFrame>
      <p:pic>
        <p:nvPicPr>
          <p:cNvPr id="7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608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528150"/>
              </p:ext>
            </p:extLst>
          </p:nvPr>
        </p:nvGraphicFramePr>
        <p:xfrm>
          <a:off x="1043608" y="698587"/>
          <a:ext cx="8043922" cy="604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043608" y="-15547"/>
            <a:ext cx="8100392" cy="714134"/>
            <a:chOff x="0" y="0"/>
            <a:chExt cx="5000660" cy="71413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5000660" cy="7141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4861" y="34861"/>
              <a:ext cx="4930938" cy="644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Расходы на реализацию государственных программ Магаданской области</a:t>
              </a:r>
              <a:endParaRPr lang="ru-RU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608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99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29181846"/>
              </p:ext>
            </p:extLst>
          </p:nvPr>
        </p:nvGraphicFramePr>
        <p:xfrm>
          <a:off x="1136276" y="116632"/>
          <a:ext cx="7900220" cy="1067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03768"/>
              </p:ext>
            </p:extLst>
          </p:nvPr>
        </p:nvGraphicFramePr>
        <p:xfrm>
          <a:off x="1134518" y="1340768"/>
          <a:ext cx="790197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608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8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000100" y="0"/>
          <a:ext cx="8143900" cy="100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198285"/>
              </p:ext>
            </p:extLst>
          </p:nvPr>
        </p:nvGraphicFramePr>
        <p:xfrm>
          <a:off x="1000100" y="857232"/>
          <a:ext cx="8143900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7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608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15938606"/>
              </p:ext>
            </p:extLst>
          </p:nvPr>
        </p:nvGraphicFramePr>
        <p:xfrm>
          <a:off x="1000100" y="0"/>
          <a:ext cx="8143900" cy="619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944458"/>
              </p:ext>
            </p:extLst>
          </p:nvPr>
        </p:nvGraphicFramePr>
        <p:xfrm>
          <a:off x="1022854" y="562371"/>
          <a:ext cx="580414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829767990"/>
              </p:ext>
            </p:extLst>
          </p:nvPr>
        </p:nvGraphicFramePr>
        <p:xfrm>
          <a:off x="1000100" y="2996952"/>
          <a:ext cx="8143900" cy="42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26314"/>
              </p:ext>
            </p:extLst>
          </p:nvPr>
        </p:nvGraphicFramePr>
        <p:xfrm>
          <a:off x="1000100" y="3429000"/>
          <a:ext cx="81439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044462640"/>
              </p:ext>
            </p:extLst>
          </p:nvPr>
        </p:nvGraphicFramePr>
        <p:xfrm>
          <a:off x="6588224" y="642918"/>
          <a:ext cx="2555776" cy="257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608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608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89324078"/>
              </p:ext>
            </p:extLst>
          </p:nvPr>
        </p:nvGraphicFramePr>
        <p:xfrm>
          <a:off x="1071538" y="0"/>
          <a:ext cx="3857652" cy="121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21920738"/>
              </p:ext>
            </p:extLst>
          </p:nvPr>
        </p:nvGraphicFramePr>
        <p:xfrm>
          <a:off x="857224" y="1571612"/>
          <a:ext cx="428628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95383908"/>
              </p:ext>
            </p:extLst>
          </p:nvPr>
        </p:nvGraphicFramePr>
        <p:xfrm>
          <a:off x="5000628" y="1214422"/>
          <a:ext cx="428624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228644015"/>
              </p:ext>
            </p:extLst>
          </p:nvPr>
        </p:nvGraphicFramePr>
        <p:xfrm>
          <a:off x="5143504" y="142852"/>
          <a:ext cx="3714776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5338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25544791"/>
              </p:ext>
            </p:extLst>
          </p:nvPr>
        </p:nvGraphicFramePr>
        <p:xfrm>
          <a:off x="1000100" y="0"/>
          <a:ext cx="8143900" cy="428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342938"/>
              </p:ext>
            </p:extLst>
          </p:nvPr>
        </p:nvGraphicFramePr>
        <p:xfrm>
          <a:off x="1071506" y="357166"/>
          <a:ext cx="8072494" cy="369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93433298"/>
              </p:ext>
            </p:extLst>
          </p:nvPr>
        </p:nvGraphicFramePr>
        <p:xfrm>
          <a:off x="1000100" y="3786190"/>
          <a:ext cx="8143900" cy="285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09706"/>
              </p:ext>
            </p:extLst>
          </p:nvPr>
        </p:nvGraphicFramePr>
        <p:xfrm>
          <a:off x="1000100" y="4077071"/>
          <a:ext cx="8143900" cy="289449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7054440"/>
                <a:gridCol w="1089460"/>
              </a:tblGrid>
              <a:tr h="375455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сельского хозяйства в хозяйствах всех категорий (в сопоставимых ценах), % к предыдущему </a:t>
                      </a:r>
                      <a:r>
                        <a:rPr lang="ru-RU" sz="12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/>
                </a:tc>
              </a:tr>
              <a:tr h="375455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растениеводства в хозяйствах всех категорий (в сопоставимых ценах), % к предыдущему </a:t>
                      </a:r>
                      <a:r>
                        <a:rPr lang="ru-RU" sz="12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/>
                </a:tc>
              </a:tr>
              <a:tr h="375455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растениеводства в хозяйствах всех категорий (в сопоставимых ценах), % к предыдущему </a:t>
                      </a:r>
                      <a:r>
                        <a:rPr lang="ru-RU" sz="12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/>
                </a:tc>
              </a:tr>
              <a:tr h="247827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картофеля в хозяйствах всех категорий, тыс. </a:t>
                      </a:r>
                      <a:r>
                        <a:rPr lang="ru-RU" sz="12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/>
                </a:tc>
              </a:tr>
              <a:tr h="247827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овощей в хозяйствах всех категорий, тыс. </a:t>
                      </a:r>
                      <a:r>
                        <a:rPr lang="ru-RU" sz="12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/>
                </a:tc>
              </a:tr>
              <a:tr h="295396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скота и птицы на убой в хозяйствах всех категорий (в живой массе), тыс. </a:t>
                      </a:r>
                      <a:r>
                        <a:rPr lang="ru-RU" sz="12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/>
                </a:tc>
              </a:tr>
              <a:tr h="247827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молока в хозяйствах всех категорий, тыс. </a:t>
                      </a:r>
                      <a:r>
                        <a:rPr lang="ru-RU" sz="12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  <a:r>
                        <a:rPr lang="ru-RU" sz="12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/>
                </a:tc>
              </a:tr>
              <a:tr h="247827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яйца в хозяйствах всех категорий, млн. </a:t>
                      </a:r>
                      <a:r>
                        <a:rPr lang="ru-RU" sz="12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штук</a:t>
                      </a:r>
                      <a:r>
                        <a:rPr lang="ru-RU" sz="12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24,939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/>
                </a:tc>
              </a:tr>
              <a:tr h="375455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Поголовье северных оленей в сельскохозяйственных организациях, крестьянских (фермерских) хозяйствах, включая индивидуальных предпринимателей, тыс. </a:t>
                      </a:r>
                      <a:r>
                        <a:rPr lang="ru-RU" sz="12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голов</a:t>
                      </a:r>
                      <a:r>
                        <a:rPr lang="ru-RU" sz="12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/>
                </a:tc>
              </a:tr>
            </a:tbl>
          </a:graphicData>
        </a:graphic>
      </p:graphicFrame>
      <p:pic>
        <p:nvPicPr>
          <p:cNvPr id="9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608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0100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000100" y="1357298"/>
          <a:ext cx="81439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89215230"/>
              </p:ext>
            </p:extLst>
          </p:nvPr>
        </p:nvGraphicFramePr>
        <p:xfrm>
          <a:off x="1000100" y="0"/>
          <a:ext cx="8143900" cy="134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0100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Схема 8"/>
          <p:cNvGraphicFramePr/>
          <p:nvPr/>
        </p:nvGraphicFramePr>
        <p:xfrm>
          <a:off x="2071670" y="0"/>
          <a:ext cx="7072330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589289"/>
              </p:ext>
            </p:extLst>
          </p:nvPr>
        </p:nvGraphicFramePr>
        <p:xfrm>
          <a:off x="1000100" y="928670"/>
          <a:ext cx="8143900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070511"/>
              </p:ext>
            </p:extLst>
          </p:nvPr>
        </p:nvGraphicFramePr>
        <p:xfrm>
          <a:off x="1000100" y="3114292"/>
          <a:ext cx="8143900" cy="374370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497794"/>
                <a:gridCol w="1646106"/>
              </a:tblGrid>
              <a:tr h="403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дорожного фонда Магаданской области </a:t>
                      </a:r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7" marR="6957" marT="6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закона на 2016 год</a:t>
                      </a:r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7" marR="6957" marT="6957" marB="0" anchor="ctr"/>
                </a:tc>
              </a:tr>
              <a:tr h="1822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7" marR="6957" marT="6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1 622 102,4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7" marR="6957" marT="6957" marB="0" anchor="ctr"/>
                </a:tc>
              </a:tr>
              <a:tr h="1822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7" marR="6957" marT="6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455 835,0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7" marR="6957" marT="6957" marB="0" anchor="ctr"/>
                </a:tc>
              </a:tr>
              <a:tr h="1822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транспортный налог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7" marR="6957" marT="6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195 320,0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7" marR="6957" marT="6957" marB="0" anchor="ctr"/>
                </a:tc>
              </a:tr>
              <a:tr h="1822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7" marR="6957" marT="6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7" marR="6957" marT="6957" marB="0" anchor="ctr"/>
                </a:tc>
              </a:tr>
              <a:tr h="3593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пользователей автодорог, налог с владельцев транспортных средств 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7" marR="6957" marT="6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5 750,0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7" marR="6957" marT="6957" marB="0" anchor="ctr"/>
                </a:tc>
              </a:tr>
              <a:tr h="3593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эксплуатации и использования имущества автомобильных дорог, находящихся в собственности субъектов Российской Федерации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7" marR="6957" marT="6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105 000,00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7" marR="6957" marT="6957" marB="0" anchor="ctr"/>
                </a:tc>
              </a:tr>
              <a:tr h="3593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 за нарушение законодательства Российской Федерации о безопасности дорожного движения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7" marR="6957" marT="6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66 022,0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7" marR="6957" marT="6957" marB="0" anchor="ctr"/>
                </a:tc>
              </a:tr>
              <a:tr h="3593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 за нарушение правил перевозки крупногабаритного и тяжеловесного груза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7" marR="6957" marT="6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7" marR="6957" marT="6957" marB="0" anchor="ctr"/>
                </a:tc>
              </a:tr>
              <a:tr h="3593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 за нарушение условий       контрактов финансируемых за счет дорожных фондов субъектов Российской Федерации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7" marR="6957" marT="6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7 400,0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7" marR="6957" marT="6957" marB="0" anchor="ctr"/>
                </a:tc>
              </a:tr>
              <a:tr h="71373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из федерального бюджета на ФЦП «Экономическое и социальное развитие Дальнего Востока и Байкальского региона на период до 2018 года» (в том числе остатки за 2014 г - 99 229,5 тыс. рублей)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7" marR="6957" marT="6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786 069,4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7" marR="6957" marT="6957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0100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33290862"/>
              </p:ext>
            </p:extLst>
          </p:nvPr>
        </p:nvGraphicFramePr>
        <p:xfrm>
          <a:off x="1000100" y="0"/>
          <a:ext cx="8143900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73897440"/>
              </p:ext>
            </p:extLst>
          </p:nvPr>
        </p:nvGraphicFramePr>
        <p:xfrm>
          <a:off x="1000100" y="500042"/>
          <a:ext cx="8143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67235365"/>
              </p:ext>
            </p:extLst>
          </p:nvPr>
        </p:nvGraphicFramePr>
        <p:xfrm>
          <a:off x="1000100" y="4714883"/>
          <a:ext cx="3357586" cy="214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742526248"/>
              </p:ext>
            </p:extLst>
          </p:nvPr>
        </p:nvGraphicFramePr>
        <p:xfrm>
          <a:off x="4357686" y="4714884"/>
          <a:ext cx="4786314" cy="2143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625401535"/>
              </p:ext>
            </p:extLst>
          </p:nvPr>
        </p:nvGraphicFramePr>
        <p:xfrm>
          <a:off x="1000100" y="4286256"/>
          <a:ext cx="8143900" cy="425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1000100" y="3286124"/>
          <a:ext cx="814390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05486481"/>
              </p:ext>
            </p:extLst>
          </p:nvPr>
        </p:nvGraphicFramePr>
        <p:xfrm>
          <a:off x="1043608" y="476672"/>
          <a:ext cx="705678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91030718"/>
              </p:ext>
            </p:extLst>
          </p:nvPr>
        </p:nvGraphicFramePr>
        <p:xfrm>
          <a:off x="7164288" y="1268760"/>
          <a:ext cx="197971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11329810"/>
              </p:ext>
            </p:extLst>
          </p:nvPr>
        </p:nvGraphicFramePr>
        <p:xfrm>
          <a:off x="1009204" y="4293096"/>
          <a:ext cx="8100392" cy="256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639263544"/>
              </p:ext>
            </p:extLst>
          </p:nvPr>
        </p:nvGraphicFramePr>
        <p:xfrm>
          <a:off x="971600" y="3789040"/>
          <a:ext cx="8172400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19609625"/>
              </p:ext>
            </p:extLst>
          </p:nvPr>
        </p:nvGraphicFramePr>
        <p:xfrm>
          <a:off x="1043608" y="3068960"/>
          <a:ext cx="810039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1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0100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08701511"/>
              </p:ext>
            </p:extLst>
          </p:nvPr>
        </p:nvGraphicFramePr>
        <p:xfrm>
          <a:off x="971600" y="0"/>
          <a:ext cx="8172400" cy="43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</p:spTree>
    <p:extLst>
      <p:ext uri="{BB962C8B-B14F-4D97-AF65-F5344CB8AC3E}">
        <p14:creationId xmlns:p14="http://schemas.microsoft.com/office/powerpoint/2010/main" val="9537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48050717"/>
              </p:ext>
            </p:extLst>
          </p:nvPr>
        </p:nvGraphicFramePr>
        <p:xfrm>
          <a:off x="6156176" y="2276872"/>
          <a:ext cx="2987824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03693604"/>
              </p:ext>
            </p:extLst>
          </p:nvPr>
        </p:nvGraphicFramePr>
        <p:xfrm>
          <a:off x="1043608" y="0"/>
          <a:ext cx="8100392" cy="62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881974"/>
              </p:ext>
            </p:extLst>
          </p:nvPr>
        </p:nvGraphicFramePr>
        <p:xfrm>
          <a:off x="1043609" y="476673"/>
          <a:ext cx="8100391" cy="176123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333662"/>
                <a:gridCol w="1435609"/>
                <a:gridCol w="1854010"/>
                <a:gridCol w="1477110"/>
              </a:tblGrid>
              <a:tr h="432047"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учреждений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</a:t>
                      </a:r>
                      <a:r>
                        <a:rPr lang="ru-RU" sz="18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5455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Казенные учреждения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432 78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048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учреждения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422 900,0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048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Автономные учреждения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350 105,3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048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1 205 786,8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70675251"/>
              </p:ext>
            </p:extLst>
          </p:nvPr>
        </p:nvGraphicFramePr>
        <p:xfrm>
          <a:off x="1043608" y="2276872"/>
          <a:ext cx="5040560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0100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6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4302503"/>
              </p:ext>
            </p:extLst>
          </p:nvPr>
        </p:nvGraphicFramePr>
        <p:xfrm>
          <a:off x="1043608" y="0"/>
          <a:ext cx="8100392" cy="54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66353"/>
              </p:ext>
            </p:extLst>
          </p:nvPr>
        </p:nvGraphicFramePr>
        <p:xfrm>
          <a:off x="1043608" y="404664"/>
          <a:ext cx="8100392" cy="1781551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5944636"/>
                <a:gridCol w="2155756"/>
              </a:tblGrid>
              <a:tr h="288031"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выплаты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6019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Именные стипендии Правительства Магаданской области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2 625,0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2039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Стипендии (академические, социальные) обучающимся в государственных профессиональных организациях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34 791,9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28058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Материальное обеспечение детей-сирот, детей, оставшихся без попечения родителей, а также лиц из числа детей-сирот, детей, оставшихся без попечения родителей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25 149,2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76019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62 566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32661516"/>
              </p:ext>
            </p:extLst>
          </p:nvPr>
        </p:nvGraphicFramePr>
        <p:xfrm>
          <a:off x="1043608" y="2204864"/>
          <a:ext cx="810039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616248"/>
              </p:ext>
            </p:extLst>
          </p:nvPr>
        </p:nvGraphicFramePr>
        <p:xfrm>
          <a:off x="1043608" y="2852936"/>
          <a:ext cx="8100392" cy="3883225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6768752"/>
                <a:gridCol w="1331640"/>
              </a:tblGrid>
              <a:tr h="408212"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выплаты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ctr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/>
                </a:tc>
              </a:tr>
              <a:tr h="204106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Премии лучшим педагогическим работникам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/>
                </a:tc>
              </a:tr>
              <a:tr h="408212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доплата педагогическим работникам, имеющим звание «Почетный работник образования Магаданской области» 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1 960,6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/>
                </a:tc>
              </a:tr>
              <a:tr h="408212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Единовременное пособие молодому специалисту при заключении трудового договора с образовательной организацией 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2 799,3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/>
                </a:tc>
              </a:tr>
              <a:tr h="612318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доплата педагогическим работникам, окончившим образовательные организации высшего образования или профессиональные образовательные организации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2 015,8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/>
                </a:tc>
              </a:tr>
              <a:tr h="204106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Единовременное пособие при выходе на пенсию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2 774,0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/>
                </a:tc>
              </a:tr>
              <a:tr h="204106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доплата работникам за соответствующую категорию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36 492,8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/>
                </a:tc>
              </a:tr>
              <a:tr h="204106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Ежемесячное денежное вознаграждение за классное руководство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24 458,5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/>
                </a:tc>
              </a:tr>
              <a:tr h="408212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меры социальной поддержки педагогическим работникам образовательных организаций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54 199,7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/>
                </a:tc>
              </a:tr>
              <a:tr h="440973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по оплате жилых помещений и коммунальных услуг отдельных категорий граждан, проживающих на территории Магаданской области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9 011,5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/>
                </a:tc>
              </a:tr>
              <a:tr h="241852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/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134 093,5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/>
                </a:tc>
              </a:tr>
            </a:tbl>
          </a:graphicData>
        </a:graphic>
      </p:graphicFrame>
      <p:pic>
        <p:nvPicPr>
          <p:cNvPr id="8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0100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12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531640051"/>
              </p:ext>
            </p:extLst>
          </p:nvPr>
        </p:nvGraphicFramePr>
        <p:xfrm>
          <a:off x="1187624" y="116632"/>
          <a:ext cx="784887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267694033"/>
              </p:ext>
            </p:extLst>
          </p:nvPr>
        </p:nvGraphicFramePr>
        <p:xfrm>
          <a:off x="1115616" y="1124744"/>
          <a:ext cx="7920880" cy="750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866236448"/>
              </p:ext>
            </p:extLst>
          </p:nvPr>
        </p:nvGraphicFramePr>
        <p:xfrm>
          <a:off x="1331640" y="2060848"/>
          <a:ext cx="7920881" cy="65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339733167"/>
              </p:ext>
            </p:extLst>
          </p:nvPr>
        </p:nvGraphicFramePr>
        <p:xfrm>
          <a:off x="899592" y="2924944"/>
          <a:ext cx="792088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312620648"/>
              </p:ext>
            </p:extLst>
          </p:nvPr>
        </p:nvGraphicFramePr>
        <p:xfrm>
          <a:off x="1331640" y="3717032"/>
          <a:ext cx="7920881" cy="512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4193671144"/>
              </p:ext>
            </p:extLst>
          </p:nvPr>
        </p:nvGraphicFramePr>
        <p:xfrm>
          <a:off x="1115616" y="4365104"/>
          <a:ext cx="7920881" cy="742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888658134"/>
              </p:ext>
            </p:extLst>
          </p:nvPr>
        </p:nvGraphicFramePr>
        <p:xfrm>
          <a:off x="899592" y="5301208"/>
          <a:ext cx="7920881" cy="55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034994325"/>
              </p:ext>
            </p:extLst>
          </p:nvPr>
        </p:nvGraphicFramePr>
        <p:xfrm>
          <a:off x="899592" y="5949280"/>
          <a:ext cx="7920881" cy="576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pic>
        <p:nvPicPr>
          <p:cNvPr id="13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608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9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3208451"/>
              </p:ext>
            </p:extLst>
          </p:nvPr>
        </p:nvGraphicFramePr>
        <p:xfrm>
          <a:off x="1043608" y="4509120"/>
          <a:ext cx="8100392" cy="234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61098636"/>
              </p:ext>
            </p:extLst>
          </p:nvPr>
        </p:nvGraphicFramePr>
        <p:xfrm>
          <a:off x="1043608" y="26472"/>
          <a:ext cx="8100392" cy="562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395054341"/>
              </p:ext>
            </p:extLst>
          </p:nvPr>
        </p:nvGraphicFramePr>
        <p:xfrm>
          <a:off x="1115616" y="620688"/>
          <a:ext cx="547260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734828894"/>
              </p:ext>
            </p:extLst>
          </p:nvPr>
        </p:nvGraphicFramePr>
        <p:xfrm>
          <a:off x="6588224" y="548680"/>
          <a:ext cx="279576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078056334"/>
              </p:ext>
            </p:extLst>
          </p:nvPr>
        </p:nvGraphicFramePr>
        <p:xfrm>
          <a:off x="1043855" y="3933056"/>
          <a:ext cx="8100392" cy="533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17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0100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3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78824453"/>
              </p:ext>
            </p:extLst>
          </p:nvPr>
        </p:nvGraphicFramePr>
        <p:xfrm>
          <a:off x="1043608" y="1"/>
          <a:ext cx="8100392" cy="90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35588849"/>
              </p:ext>
            </p:extLst>
          </p:nvPr>
        </p:nvGraphicFramePr>
        <p:xfrm>
          <a:off x="1043608" y="764704"/>
          <a:ext cx="810039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630205742"/>
              </p:ext>
            </p:extLst>
          </p:nvPr>
        </p:nvGraphicFramePr>
        <p:xfrm>
          <a:off x="1043608" y="3429000"/>
          <a:ext cx="806555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Параллелограмм 13"/>
          <p:cNvSpPr/>
          <p:nvPr/>
        </p:nvSpPr>
        <p:spPr>
          <a:xfrm>
            <a:off x="8169614" y="1196752"/>
            <a:ext cx="972047" cy="162007"/>
          </a:xfrm>
          <a:prstGeom prst="parallelogram">
            <a:avLst>
              <a:gd name="adj" fmla="val 140840"/>
            </a:avLst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964130"/>
              </p:ext>
            </p:extLst>
          </p:nvPr>
        </p:nvGraphicFramePr>
        <p:xfrm>
          <a:off x="1043608" y="4887151"/>
          <a:ext cx="8064896" cy="197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956074179"/>
              </p:ext>
            </p:extLst>
          </p:nvPr>
        </p:nvGraphicFramePr>
        <p:xfrm>
          <a:off x="1017875" y="4293096"/>
          <a:ext cx="810039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0" name="Параллелограмм 19"/>
          <p:cNvSpPr/>
          <p:nvPr/>
        </p:nvSpPr>
        <p:spPr>
          <a:xfrm>
            <a:off x="8169613" y="4725144"/>
            <a:ext cx="972047" cy="162007"/>
          </a:xfrm>
          <a:prstGeom prst="parallelogram">
            <a:avLst>
              <a:gd name="adj" fmla="val 140840"/>
            </a:avLst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45456482"/>
              </p:ext>
            </p:extLst>
          </p:nvPr>
        </p:nvGraphicFramePr>
        <p:xfrm>
          <a:off x="1043608" y="1268760"/>
          <a:ext cx="810039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pic>
        <p:nvPicPr>
          <p:cNvPr id="21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0100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43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279615"/>
              </p:ext>
            </p:extLst>
          </p:nvPr>
        </p:nvGraphicFramePr>
        <p:xfrm>
          <a:off x="1043608" y="692697"/>
          <a:ext cx="8100391" cy="301752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336704"/>
                <a:gridCol w="864096"/>
                <a:gridCol w="899591"/>
              </a:tblGrid>
              <a:tr h="240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(наименование)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жителей Магаданской области, систематически занимающихся физической культурой и спортом (от общей численности населения)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число массовых спортивных мероприятий и выездов на всероссийские и международные соревнования: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120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комплексные спортивно-массовые мероприятия;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120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областные соревнования;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120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всероссийские соревнования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120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число граждан, принявших участие в массовых спортивных мероприятиях: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120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комплексных спортивно- массовых мероприятиях;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120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областных соревнованиях;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120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во всероссийских соревнованиях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480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 Российской Федерации, выполнивших нормативы Всероссийского физкультурно-спортивного комплекса "Готов к труду и обороне" (ГТО), в общей численности населения, принявшего участие в сдаче нормативов Всероссийского физкультурно-спортивного комплекса "Готов к труду и обороне" (ГТО);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120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населения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спортивными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сооружениями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741271"/>
              </p:ext>
            </p:extLst>
          </p:nvPr>
        </p:nvGraphicFramePr>
        <p:xfrm>
          <a:off x="1043608" y="3717033"/>
          <a:ext cx="8100392" cy="308839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336704"/>
                <a:gridCol w="864096"/>
                <a:gridCol w="899592"/>
              </a:tblGrid>
              <a:tr h="2979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регулярного функционирования муниципального учреждения физической культуры и спорта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2979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лиц, занимающихся футболом в профильных спортивных школах (от общего количества занимающихся)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191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иностранных и российских туристов, посетивших Магаданскую область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148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Количественно-качественный состав подготовленных спортсменов: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148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горнолыжный спорт: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148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прыжки на лыжах с трамплина: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148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бокс: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148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148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сноуборд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446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ветеранов Отечественной Войны и тыла, систематически занимающихся физической культурой и спортом (от общей численности лиц с ограниченными возможностями здоровья и инвалидов, людей пожилого возраста)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191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выполнения значений целевых показателей государственной программы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2979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регулярного функционирования государственных учреждений физической культуры и спорта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  <a:tr h="191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выполнения значений целевых показателей государственной программы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 anchor="ctr"/>
                </a:tc>
              </a:tr>
            </a:tbl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60246245"/>
              </p:ext>
            </p:extLst>
          </p:nvPr>
        </p:nvGraphicFramePr>
        <p:xfrm>
          <a:off x="1043608" y="1"/>
          <a:ext cx="8100392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0100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244187"/>
              </p:ext>
            </p:extLst>
          </p:nvPr>
        </p:nvGraphicFramePr>
        <p:xfrm>
          <a:off x="1043608" y="-9030"/>
          <a:ext cx="8100392" cy="286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66305104"/>
              </p:ext>
            </p:extLst>
          </p:nvPr>
        </p:nvGraphicFramePr>
        <p:xfrm>
          <a:off x="1043608" y="2276872"/>
          <a:ext cx="810039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40341249"/>
              </p:ext>
            </p:extLst>
          </p:nvPr>
        </p:nvGraphicFramePr>
        <p:xfrm>
          <a:off x="971600" y="3429000"/>
          <a:ext cx="81724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0100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1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33818744"/>
              </p:ext>
            </p:extLst>
          </p:nvPr>
        </p:nvGraphicFramePr>
        <p:xfrm>
          <a:off x="1041521" y="25637"/>
          <a:ext cx="8100392" cy="54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25834380"/>
              </p:ext>
            </p:extLst>
          </p:nvPr>
        </p:nvGraphicFramePr>
        <p:xfrm>
          <a:off x="1043608" y="620688"/>
          <a:ext cx="810039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63959278"/>
              </p:ext>
            </p:extLst>
          </p:nvPr>
        </p:nvGraphicFramePr>
        <p:xfrm>
          <a:off x="1043608" y="3429000"/>
          <a:ext cx="8100392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119279"/>
              </p:ext>
            </p:extLst>
          </p:nvPr>
        </p:nvGraphicFramePr>
        <p:xfrm>
          <a:off x="1043608" y="4114800"/>
          <a:ext cx="80648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6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0100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7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118437629"/>
              </p:ext>
            </p:extLst>
          </p:nvPr>
        </p:nvGraphicFramePr>
        <p:xfrm>
          <a:off x="1017744" y="1120572"/>
          <a:ext cx="8126256" cy="49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Схема 20"/>
          <p:cNvGraphicFramePr/>
          <p:nvPr>
            <p:extLst/>
          </p:nvPr>
        </p:nvGraphicFramePr>
        <p:xfrm>
          <a:off x="988998" y="1556792"/>
          <a:ext cx="815500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99983" y="631664"/>
            <a:ext cx="3024336" cy="318381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5 069,8   млн.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руб. областной бюджет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6186" y="640210"/>
            <a:ext cx="2503204" cy="318381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4 094,7  млн. руб. 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ТФ ОМС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2986" y="640210"/>
            <a:ext cx="1686806" cy="315357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9 164,5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Схема 25"/>
          <p:cNvGraphicFramePr/>
          <p:nvPr>
            <p:extLst/>
          </p:nvPr>
        </p:nvGraphicFramePr>
        <p:xfrm>
          <a:off x="988998" y="2060848"/>
          <a:ext cx="815500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Схема 26"/>
          <p:cNvGraphicFramePr/>
          <p:nvPr>
            <p:extLst/>
          </p:nvPr>
        </p:nvGraphicFramePr>
        <p:xfrm>
          <a:off x="988998" y="2564904"/>
          <a:ext cx="815500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8" name="Схема 27"/>
          <p:cNvGraphicFramePr/>
          <p:nvPr>
            <p:extLst/>
          </p:nvPr>
        </p:nvGraphicFramePr>
        <p:xfrm>
          <a:off x="988998" y="3068960"/>
          <a:ext cx="8163256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9" name="Схема 28"/>
          <p:cNvGraphicFramePr/>
          <p:nvPr>
            <p:extLst/>
          </p:nvPr>
        </p:nvGraphicFramePr>
        <p:xfrm>
          <a:off x="974044" y="3573016"/>
          <a:ext cx="815500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30" name="Схема 29"/>
          <p:cNvGraphicFramePr/>
          <p:nvPr>
            <p:extLst/>
          </p:nvPr>
        </p:nvGraphicFramePr>
        <p:xfrm>
          <a:off x="988998" y="4077072"/>
          <a:ext cx="8155002" cy="51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31" name="Схема 30"/>
          <p:cNvGraphicFramePr/>
          <p:nvPr>
            <p:extLst/>
          </p:nvPr>
        </p:nvGraphicFramePr>
        <p:xfrm>
          <a:off x="988998" y="4581128"/>
          <a:ext cx="8155002" cy="49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32" name="Схема 31"/>
          <p:cNvGraphicFramePr/>
          <p:nvPr>
            <p:extLst/>
          </p:nvPr>
        </p:nvGraphicFramePr>
        <p:xfrm>
          <a:off x="989500" y="5085184"/>
          <a:ext cx="8154500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33" name="Схема 32"/>
          <p:cNvGraphicFramePr/>
          <p:nvPr>
            <p:extLst/>
          </p:nvPr>
        </p:nvGraphicFramePr>
        <p:xfrm>
          <a:off x="991136" y="5586867"/>
          <a:ext cx="8152864" cy="506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988998" y="6093296"/>
            <a:ext cx="8155002" cy="7647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том числе :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взносы на обязательное 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медицинское страхование 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неработающего населения  1 264,2 млн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лей</a:t>
            </a:r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МБТ ТФ ОМС 921,6 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/>
          </p:nvPr>
        </p:nvGraphicFramePr>
        <p:xfrm>
          <a:off x="1043608" y="432"/>
          <a:ext cx="8100392" cy="56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sp>
        <p:nvSpPr>
          <p:cNvPr id="22" name="Равно 21"/>
          <p:cNvSpPr/>
          <p:nvPr/>
        </p:nvSpPr>
        <p:spPr>
          <a:xfrm>
            <a:off x="2647196" y="625279"/>
            <a:ext cx="514464" cy="305611"/>
          </a:xfrm>
          <a:prstGeom prst="mathEqual">
            <a:avLst/>
          </a:prstGeom>
          <a:solidFill>
            <a:srgbClr val="FF0000">
              <a:alpha val="50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6055854" y="605153"/>
            <a:ext cx="604378" cy="385470"/>
          </a:xfrm>
          <a:prstGeom prst="mathPlus">
            <a:avLst/>
          </a:prstGeom>
          <a:solidFill>
            <a:srgbClr val="FF0000">
              <a:alpha val="50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826287" y="976556"/>
            <a:ext cx="425813" cy="288032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0" y="-7286"/>
            <a:ext cx="999831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4671661"/>
              </p:ext>
            </p:extLst>
          </p:nvPr>
        </p:nvGraphicFramePr>
        <p:xfrm>
          <a:off x="1043608" y="0"/>
          <a:ext cx="8100392" cy="747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965452"/>
              </p:ext>
            </p:extLst>
          </p:nvPr>
        </p:nvGraphicFramePr>
        <p:xfrm>
          <a:off x="1115616" y="836712"/>
          <a:ext cx="792088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8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0100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4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83728927"/>
              </p:ext>
            </p:extLst>
          </p:nvPr>
        </p:nvGraphicFramePr>
        <p:xfrm>
          <a:off x="1043608" y="0"/>
          <a:ext cx="810039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485541"/>
              </p:ext>
            </p:extLst>
          </p:nvPr>
        </p:nvGraphicFramePr>
        <p:xfrm>
          <a:off x="1043608" y="548681"/>
          <a:ext cx="8100392" cy="41874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976664"/>
                <a:gridCol w="1148680"/>
                <a:gridCol w="975048"/>
              </a:tblGrid>
              <a:tr h="432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получателей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Расход, 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ctr"/>
                </a:tc>
              </a:tr>
              <a:tr h="86032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проезда детей-сирот и детей, оставшихся без попечения родителей, а также лиц из числа детей-сирот и детей, оставшихся без попечения родителей, обучающихся по имеющим государственную аккредитацию образовательным программам за счет средств областного бюджета или бюджетов муниципальных образований Магаданской области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ctr"/>
                </a:tc>
              </a:tr>
              <a:tr h="4326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Единовременные денежные выплаты при усыновлении (удочерении) детей-сирот и детей, оставшихся без попечения родителей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3 760,0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ctr"/>
                </a:tc>
              </a:tr>
              <a:tr h="2900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Ежемесячные денежные выплаты семьям при рождении третьего или последующих детей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164 984,1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ctr"/>
                </a:tc>
              </a:tr>
              <a:tr h="4326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детей-сирот и детей, оставшихся без попечения родителей, а также лиц из числа детей-сирот и детей, оставшихся без попечения родителей, в Магаданской области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109 713,6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457273"/>
              </p:ext>
            </p:extLst>
          </p:nvPr>
        </p:nvGraphicFramePr>
        <p:xfrm>
          <a:off x="1066756" y="5407721"/>
          <a:ext cx="8077243" cy="145027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809500"/>
                <a:gridCol w="1224136"/>
                <a:gridCol w="1043607"/>
              </a:tblGrid>
              <a:tr h="6051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получателей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Расхода, тыс. 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ctr"/>
                </a:tc>
              </a:tr>
              <a:tr h="8451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по оплате жилых помещений и коммунальных услуг отдельных категорий граждан, проживающих на территории Магаданской области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ctr"/>
                </a:tc>
              </a:tr>
            </a:tbl>
          </a:graphicData>
        </a:graphic>
      </p:graphicFrame>
      <p:pic>
        <p:nvPicPr>
          <p:cNvPr id="11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0100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035948" y="4725144"/>
            <a:ext cx="8104790" cy="641387"/>
            <a:chOff x="0" y="20"/>
            <a:chExt cx="8104790" cy="504014"/>
          </a:xfrm>
          <a:scene3d>
            <a:camera prst="orthographicFront"/>
            <a:lightRig rig="fla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20"/>
              <a:ext cx="8100392" cy="504014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53606" y="20"/>
              <a:ext cx="8051184" cy="5040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ВЫПЛАТЫ РАБОТНИКАМ ОБЛАСТНЫХ ГОСУДАРСТВЕННЫХ УЧРЕЖДЕНИЙ </a:t>
              </a:r>
              <a:endParaRPr lang="ru-RU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432934"/>
              </p:ext>
            </p:extLst>
          </p:nvPr>
        </p:nvGraphicFramePr>
        <p:xfrm>
          <a:off x="1048253" y="548681"/>
          <a:ext cx="8076632" cy="370025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580960"/>
                <a:gridCol w="822620"/>
                <a:gridCol w="673052"/>
              </a:tblGrid>
              <a:tr h="24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получателей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Расход,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 anchor="b"/>
                </a:tc>
              </a:tr>
              <a:tr h="12372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выплату региональной доплаты к пенсии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210 415,5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12372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доплату к пенсиям государственных и муниципальных служащих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78 732,0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12372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социальная помощь в Магаданской области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6420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20 201,9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12372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Выплаты субсидий на оплату жилого помещения и коммунальных услуг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70 234,1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24531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меры социальной поддержки граждан, принимавших участие в ликвидации последствий катастрофы на Чернобыльской АЭС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1 082,3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24531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отдельных категорий лиц, удостоенных почетного звания "Ветеран труда Магаданской области"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23 535,1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24531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неработающим старожилам Магаданской области, получающих страховую пенсию по старости (инвалидности)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10623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86 445,4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24531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меры социальной поддержки отдельных категорий граждан, проживающих на территории Магаданской области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2 729,2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12372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ветеранов труда, проживающих на территории Магаданской области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10889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326 848,4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12372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тружеников тыла, проживающих на территории Магаданской области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3 284,3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24531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реабилитированных лиц и лиц, признанных пострадавшими от политических репрессий, проживающих на территории Магаданской области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22 599,8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24531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меры социальной поддержки неработающим инвалидам, являющихся получателями социальной пенсии, проживающих на территории Магаданской области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3 891,7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24531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Ежемесячные выплаты отдельным категориям граждан из числа участников Великой Отечественной войны и жителей блокадного Ленинграда, проживающих в Магаданской области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1 638,4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12372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лицам, имеющим звание "Почетный донор Магаданской области"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10 011,0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12372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лицам, удостоенным звания "Почетный гражданин Магаданской области"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1 076,1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731180"/>
              </p:ext>
            </p:extLst>
          </p:nvPr>
        </p:nvGraphicFramePr>
        <p:xfrm>
          <a:off x="1048253" y="4221089"/>
          <a:ext cx="8060251" cy="263536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620091"/>
                <a:gridCol w="792088"/>
                <a:gridCol w="648072"/>
              </a:tblGrid>
              <a:tr h="23372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Пособия специалистам, работающим в областных государственных или муниципальных учреждениях и организациях, удаленных от административного центра Магаданской области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14 269,5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1179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молодых специалистов Магаданской области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2 134,7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23372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Оказание  дополнительной материальной поддержки женщинам из числа коренных малочисленных народов Севера в связи с беременностью и рождением ребенка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1 562,7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2421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Выплаты в связи с рождением и воспитанием ребенка гражданам, проживающим на территории Магаданской области и являющимся студентами профессиональных образовательных организаций или образовательных организаций высшего образования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1 322,2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1179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многодетной семьи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62 621,9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58094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доплата к пенсии по случаю потери кормильца детям погибших при исполнении обязанностей военной службы (служебных обязанностей) военнослужащих и сотрудников органов внутренних дел, Государственной противопожарной службы, учреждений и органов уголовно-исполнительной системы, органов по контролю за оборотом наркотических средств и психотропных веществ, органов федеральной службы безопасности, расположенных на территории Магаданской области, а также детям работников добровольной пожарной охраны и добровольных пожарных, погибших при исполнении обязанностей добровольного пожарного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23372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Единовременное материальное вознаграждение многодетным матерям, награжденным почетным знаком Магаданской области "Материнская слава"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1179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регионального материнского (семейного) капитала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32 345,6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1179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Выплаты ежемесячного и ежегодного пособия на ребенка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10450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101 380,6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1179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Единовременные выплаты семьям при рождении двух и более детей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1 050,3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  <a:tr h="1179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Ежемесячные выплаты на детей-инвалидов с особыми потребностями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16 902,2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/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048253" y="24729"/>
            <a:ext cx="8100392" cy="486719"/>
            <a:chOff x="0" y="8667"/>
            <a:chExt cx="8100392" cy="486719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8667"/>
              <a:ext cx="8100392" cy="48671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3760" y="32427"/>
              <a:ext cx="8052872" cy="4391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ВЫПЛАТЫ ОТДЕЛЬНЫМ КАТЕГОРИЯМ ГРАЖДАН</a:t>
              </a:r>
              <a:endParaRPr lang="ru-RU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68"/>
            <a:ext cx="999831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16297"/>
              </p:ext>
            </p:extLst>
          </p:nvPr>
        </p:nvGraphicFramePr>
        <p:xfrm>
          <a:off x="2267744" y="2852936"/>
          <a:ext cx="9144000" cy="3918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43871770"/>
              </p:ext>
            </p:extLst>
          </p:nvPr>
        </p:nvGraphicFramePr>
        <p:xfrm>
          <a:off x="4499992" y="2204864"/>
          <a:ext cx="4644008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72522871"/>
              </p:ext>
            </p:extLst>
          </p:nvPr>
        </p:nvGraphicFramePr>
        <p:xfrm>
          <a:off x="1043608" y="0"/>
          <a:ext cx="3456384" cy="6842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648761"/>
              </p:ext>
            </p:extLst>
          </p:nvPr>
        </p:nvGraphicFramePr>
        <p:xfrm>
          <a:off x="4572000" y="31677"/>
          <a:ext cx="4572000" cy="2101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9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0100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98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753897"/>
              </p:ext>
            </p:extLst>
          </p:nvPr>
        </p:nvGraphicFramePr>
        <p:xfrm>
          <a:off x="1115616" y="1196752"/>
          <a:ext cx="79208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8270091"/>
              </p:ext>
            </p:extLst>
          </p:nvPr>
        </p:nvGraphicFramePr>
        <p:xfrm>
          <a:off x="1043608" y="-1"/>
          <a:ext cx="8100392" cy="1124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608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7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17895111"/>
              </p:ext>
            </p:extLst>
          </p:nvPr>
        </p:nvGraphicFramePr>
        <p:xfrm>
          <a:off x="1043609" y="27774"/>
          <a:ext cx="8100392" cy="425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0252711"/>
              </p:ext>
            </p:extLst>
          </p:nvPr>
        </p:nvGraphicFramePr>
        <p:xfrm>
          <a:off x="1049390" y="476672"/>
          <a:ext cx="809461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Стрелка влево 8"/>
          <p:cNvSpPr/>
          <p:nvPr/>
        </p:nvSpPr>
        <p:spPr>
          <a:xfrm rot="18253801">
            <a:off x="4197836" y="2350521"/>
            <a:ext cx="445372" cy="375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084663">
            <a:off x="4990176" y="2703502"/>
            <a:ext cx="417239" cy="441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4024293">
            <a:off x="6007362" y="2715444"/>
            <a:ext cx="468931" cy="384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85747735"/>
              </p:ext>
            </p:extLst>
          </p:nvPr>
        </p:nvGraphicFramePr>
        <p:xfrm>
          <a:off x="899592" y="556396"/>
          <a:ext cx="3520930" cy="308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623952"/>
              </p:ext>
            </p:extLst>
          </p:nvPr>
        </p:nvGraphicFramePr>
        <p:xfrm>
          <a:off x="1043608" y="3140968"/>
          <a:ext cx="8100392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7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0100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8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475573"/>
              </p:ext>
            </p:extLst>
          </p:nvPr>
        </p:nvGraphicFramePr>
        <p:xfrm>
          <a:off x="1043608" y="836711"/>
          <a:ext cx="8063382" cy="602128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189432"/>
                <a:gridCol w="2059040"/>
                <a:gridCol w="2016224"/>
                <a:gridCol w="1798686"/>
              </a:tblGrid>
              <a:tr h="71855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млн. рублей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2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редакции от 10.03.2016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(2008-ОЗ)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редакции от 25.03.2016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(2011-ОЗ)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редакции от 09.06.2016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(2045-ОЗ)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59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25 290,3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25 700,3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26 931,2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02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и неналоговые доходы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17 766,7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18 176,7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18 189,6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59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7 523,6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7 523,6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8 741,7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59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27 930,9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27 500,9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28 907,0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9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2 640,6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1 975,8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1043608" y="14470"/>
            <a:ext cx="8100392" cy="758154"/>
            <a:chOff x="0" y="224476"/>
            <a:chExt cx="8100392" cy="758154"/>
          </a:xfrm>
          <a:scene3d>
            <a:camera prst="orthographicFront"/>
            <a:lightRig rig="flat" dir="t"/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224476"/>
              <a:ext cx="8100392" cy="758154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37010" y="261486"/>
              <a:ext cx="8026372" cy="6841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закон Магаданской области «Об областном бюджете на 2016 год» вносились следующие изменения:</a:t>
              </a:r>
              <a:br>
                <a:rPr lang="ru-RU" sz="2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0100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460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1043608" y="0"/>
          <a:ext cx="8100392" cy="62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/>
          </p:nvPr>
        </p:nvGraphicFramePr>
        <p:xfrm>
          <a:off x="1043608" y="692696"/>
          <a:ext cx="810039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0100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2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13715745"/>
              </p:ext>
            </p:extLst>
          </p:nvPr>
        </p:nvGraphicFramePr>
        <p:xfrm>
          <a:off x="1071538" y="0"/>
          <a:ext cx="807246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608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904745"/>
              </p:ext>
            </p:extLst>
          </p:nvPr>
        </p:nvGraphicFramePr>
        <p:xfrm>
          <a:off x="1071539" y="1214423"/>
          <a:ext cx="8001056" cy="557216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41870"/>
                <a:gridCol w="1813828"/>
                <a:gridCol w="802151"/>
                <a:gridCol w="785818"/>
                <a:gridCol w="928694"/>
                <a:gridCol w="928695"/>
              </a:tblGrid>
              <a:tr h="30956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1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</a:tr>
              <a:tr h="309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Все население (среднегодовая)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149,20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147,15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145,4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145,5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</a:tr>
              <a:tr h="928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Индекс физического объема валового регионального продукта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 в сопоставимых ценах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103,36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102,26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102,47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103,05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</a:tr>
              <a:tr h="1547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Индекс потребительских цен за период с начала года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 соответствующему периоду предыдущего года, 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105,54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115,70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107,40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108,90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</a:tr>
              <a:tr h="928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в целом по региону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58,60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60,36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62,350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62,350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всех работников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50530,70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53591,50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60727,80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60727,80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82" marR="6818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31208074"/>
              </p:ext>
            </p:extLst>
          </p:nvPr>
        </p:nvGraphicFramePr>
        <p:xfrm>
          <a:off x="1115616" y="0"/>
          <a:ext cx="7848872" cy="90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298630"/>
              </p:ext>
            </p:extLst>
          </p:nvPr>
        </p:nvGraphicFramePr>
        <p:xfrm>
          <a:off x="1115616" y="980743"/>
          <a:ext cx="7848871" cy="9258304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4505834"/>
                <a:gridCol w="654073"/>
                <a:gridCol w="581398"/>
                <a:gridCol w="726747"/>
                <a:gridCol w="799422"/>
                <a:gridCol w="581397"/>
              </a:tblGrid>
              <a:tr h="196952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218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3906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Консолидированный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субъекта Российской Федерации (включая местные бюджеты без учета территориальных внебюджетных фондов)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3906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консолидированного бюджета субъекта  Российской Федерации - всего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27591,158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26 831,49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29 636,39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28 095,14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- всего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14994,558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15 659,39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21 033,39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20 864,04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3906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консолидированного бюджета субъекта Российской Федерации - всего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14347,025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15 099,62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20 422,82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20 210,90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прибыль организаций 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3102,8701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3 113,80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5 129,82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4 853,00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6743,1027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7 288,27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8 499,70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7 894,60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полезных ископаемых 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2036,1697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2 138,15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4170,,71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4 184,10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495,6557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438,91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543,10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508,30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3906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485,7822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469,25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614,50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620,70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66,0464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организаций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804,156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839,44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762,15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1 482,00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игорный бизнес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транспортный налог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142,4136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156,03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192,80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195,30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76,4206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42,50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- всего 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647,5325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559,77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610,57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653,14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12596,6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11 172,10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8 603,00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7 231,10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из федерального бюджета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2535,9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1 494,40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1 411,40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827,20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из федерального бюджета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575,7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642,20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668,10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613,70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из федерального бюджета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8726,1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8 264,00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5 852,10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5 630,50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8264,7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7 416,50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5 623,40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5 536,50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3906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консолидированного бюджета субъекта Российской Федерации - всего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30206,9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31 189,50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32 968,40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35 491,99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 направлениям: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2352,9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2 513,20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2 799,40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2 995,36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725,5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747,20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819,20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876,54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4529,3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4 129,80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4 275,90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4 575,21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5875,5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6 043,60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6 141,00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6 570,87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54,2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84,30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6605,7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7 032,50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7 168,90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7 670,72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1306,8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1 470,00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1 395,90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1 493,61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5431,8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5 242,10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5 316,80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5 688,98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2628,4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2 985,60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3 093,30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3 309,83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419,7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458,20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588,70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629,91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109,2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102,80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185,90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198,91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196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163,5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387,90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1 093,90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1 386,40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  <a:tr h="3906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Дефицит(-),профицит(+) консолидированного бюджета субъекта Российской Федерации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-2 615,74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-4 358,01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-3 332,01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-7 396,85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/>
                </a:tc>
              </a:tr>
            </a:tbl>
          </a:graphicData>
        </a:graphic>
      </p:graphicFrame>
      <p:pic>
        <p:nvPicPr>
          <p:cNvPr id="6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608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8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397375425"/>
              </p:ext>
            </p:extLst>
          </p:nvPr>
        </p:nvGraphicFramePr>
        <p:xfrm>
          <a:off x="1043608" y="0"/>
          <a:ext cx="8100392" cy="11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083155"/>
              </p:ext>
            </p:extLst>
          </p:nvPr>
        </p:nvGraphicFramePr>
        <p:xfrm>
          <a:off x="1043608" y="1124744"/>
          <a:ext cx="81003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267882"/>
              </p:ext>
            </p:extLst>
          </p:nvPr>
        </p:nvGraphicFramePr>
        <p:xfrm>
          <a:off x="1043608" y="5445223"/>
          <a:ext cx="8100392" cy="1368153"/>
        </p:xfrm>
        <a:graphic>
          <a:graphicData uri="http://schemas.openxmlformats.org/drawingml/2006/table">
            <a:tbl>
              <a:tblPr/>
              <a:tblGrid>
                <a:gridCol w="1723487"/>
                <a:gridCol w="2021856"/>
                <a:gridCol w="2104941"/>
                <a:gridCol w="2250108"/>
              </a:tblGrid>
              <a:tr h="4560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млн. руб.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23344,7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24534,3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24998,6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млн. руб.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27236,4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27660,7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27639,2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Дефицит, млн. руб.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3126,4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608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6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451344"/>
              </p:ext>
            </p:extLst>
          </p:nvPr>
        </p:nvGraphicFramePr>
        <p:xfrm>
          <a:off x="1042459" y="620688"/>
          <a:ext cx="8101541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21593640"/>
              </p:ext>
            </p:extLst>
          </p:nvPr>
        </p:nvGraphicFramePr>
        <p:xfrm>
          <a:off x="1043608" y="-1"/>
          <a:ext cx="8100392" cy="620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608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025596"/>
              </p:ext>
            </p:extLst>
          </p:nvPr>
        </p:nvGraphicFramePr>
        <p:xfrm>
          <a:off x="1040362" y="3789040"/>
          <a:ext cx="8103638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1" name="Объект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8726" y="4365104"/>
            <a:ext cx="5789441" cy="2492896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878599515"/>
              </p:ext>
            </p:extLst>
          </p:nvPr>
        </p:nvGraphicFramePr>
        <p:xfrm>
          <a:off x="6831426" y="5011387"/>
          <a:ext cx="2195736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6402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608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160370447"/>
              </p:ext>
            </p:extLst>
          </p:nvPr>
        </p:nvGraphicFramePr>
        <p:xfrm>
          <a:off x="1071538" y="0"/>
          <a:ext cx="8072462" cy="11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67887151"/>
              </p:ext>
            </p:extLst>
          </p:nvPr>
        </p:nvGraphicFramePr>
        <p:xfrm>
          <a:off x="1071538" y="6072206"/>
          <a:ext cx="3880484" cy="64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7287516"/>
              </p:ext>
            </p:extLst>
          </p:nvPr>
        </p:nvGraphicFramePr>
        <p:xfrm>
          <a:off x="5143504" y="6072206"/>
          <a:ext cx="3809046" cy="64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21920738"/>
              </p:ext>
            </p:extLst>
          </p:nvPr>
        </p:nvGraphicFramePr>
        <p:xfrm>
          <a:off x="642910" y="1071546"/>
          <a:ext cx="46805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95383908"/>
              </p:ext>
            </p:extLst>
          </p:nvPr>
        </p:nvGraphicFramePr>
        <p:xfrm>
          <a:off x="4857752" y="1071546"/>
          <a:ext cx="4572000" cy="497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15338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896</TotalTime>
  <Words>6159</Words>
  <Application>Microsoft Office PowerPoint</Application>
  <PresentationFormat>Экран (4:3)</PresentationFormat>
  <Paragraphs>961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Aleksandra</dc:creator>
  <cp:lastModifiedBy>Швец Элина Александровна</cp:lastModifiedBy>
  <cp:revision>732</cp:revision>
  <cp:lastPrinted>2016-07-12T23:35:23Z</cp:lastPrinted>
  <dcterms:created xsi:type="dcterms:W3CDTF">2016-07-06T09:00:22Z</dcterms:created>
  <dcterms:modified xsi:type="dcterms:W3CDTF">2016-07-12T23:41:03Z</dcterms:modified>
</cp:coreProperties>
</file>